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9"/>
  </p:notesMasterIdLst>
  <p:sldIdLst>
    <p:sldId id="256" r:id="rId2"/>
    <p:sldId id="260" r:id="rId3"/>
    <p:sldId id="261" r:id="rId4"/>
    <p:sldId id="258" r:id="rId5"/>
    <p:sldId id="257" r:id="rId6"/>
    <p:sldId id="259" r:id="rId7"/>
    <p:sldId id="262" r:id="rId8"/>
  </p:sldIdLst>
  <p:sldSz cx="9144000" cy="5143500" type="screen16x9"/>
  <p:notesSz cx="6858000" cy="9144000"/>
  <p:embeddedFontLst>
    <p:embeddedFont>
      <p:font typeface="Anaheim" panose="020B0604020202020204" charset="0"/>
      <p:regular r:id="rId10"/>
    </p:embeddedFont>
    <p:embeddedFont>
      <p:font typeface="Oswald" panose="00000500000000000000" pitchFamily="2" charset="0"/>
      <p:regular r:id="rId11"/>
      <p:bold r:id="rId12"/>
    </p:embeddedFont>
    <p:embeddedFont>
      <p:font typeface="Oswald ExtraLight" panose="00000300000000000000" pitchFamily="2" charset="0"/>
      <p:regular r:id="rId13"/>
      <p:bold r:id="rId14"/>
    </p:embeddedFont>
    <p:embeddedFont>
      <p:font typeface="Overpass"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18" autoAdjust="0"/>
    <p:restoredTop sz="94660"/>
  </p:normalViewPr>
  <p:slideViewPr>
    <p:cSldViewPr snapToGrid="0">
      <p:cViewPr varScale="1">
        <p:scale>
          <a:sx n="62" d="100"/>
          <a:sy n="62" d="100"/>
        </p:scale>
        <p:origin x="1286"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github.com/nrkraabel/TensorFlowDemo"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15366076ca9_0_27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15366076ca9_0_2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207c0ce53d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207c0ce53d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1303be3818b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 name="Google Shape;1243;g1303be3818b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solidFill>
                  <a:schemeClr val="hlink"/>
                </a:solidFill>
                <a:hlinkClick r:id="rId3"/>
              </a:rPr>
              <a:t>nrkraabel/TensorFlowDemo (github.com)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
        <p:cNvGrpSpPr/>
        <p:nvPr/>
      </p:nvGrpSpPr>
      <p:grpSpPr>
        <a:xfrm>
          <a:off x="0" y="0"/>
          <a:ext cx="0" cy="0"/>
          <a:chOff x="0" y="0"/>
          <a:chExt cx="0" cy="0"/>
        </a:xfrm>
      </p:grpSpPr>
      <p:sp>
        <p:nvSpPr>
          <p:cNvPr id="1213" name="Google Shape;1213;g143cef278ce_0_9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 name="Google Shape;1214;g143cef278ce_0_9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
        <p:cNvGrpSpPr/>
        <p:nvPr/>
      </p:nvGrpSpPr>
      <p:grpSpPr>
        <a:xfrm>
          <a:off x="0" y="0"/>
          <a:ext cx="0" cy="0"/>
          <a:chOff x="0" y="0"/>
          <a:chExt cx="0" cy="0"/>
        </a:xfrm>
      </p:grpSpPr>
      <p:sp>
        <p:nvSpPr>
          <p:cNvPr id="1205" name="Google Shape;1205;g1f3485e1b3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 name="Google Shape;1206;g1f3485e1b3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Regression analysis is a statistical method used to investigate the relationship between a dependent variable (also called the response variable) and one or more independent variables (also called explanatory variables or predictors). The purpose of regression analysis is to model the relationship between the variables, and to use this model to make predictions about the values of the dependent variable based on the values of the independent variables.</a:t>
            </a:r>
            <a:endParaRPr/>
          </a:p>
          <a:p>
            <a:pPr marL="0" lvl="0" indent="0" algn="l" rtl="0">
              <a:spcBef>
                <a:spcPts val="0"/>
              </a:spcBef>
              <a:spcAft>
                <a:spcPts val="0"/>
              </a:spcAft>
              <a:buNone/>
            </a:pPr>
            <a:endParaRPr/>
          </a:p>
          <a:p>
            <a:pPr marL="0" lvl="0" indent="0" algn="l" rtl="0">
              <a:spcBef>
                <a:spcPts val="0"/>
              </a:spcBef>
              <a:spcAft>
                <a:spcPts val="0"/>
              </a:spcAft>
              <a:buNone/>
            </a:pPr>
            <a:r>
              <a:rPr lang="en"/>
              <a:t>There are many different types of regression analysis, but the most common type is linear regression, which involves fitting a straight line to the data. Nonlinear regression is another type, which involves fitting a curve to the data. Regression analysis can be used for a variety of applications, such as predicting sales based on advertising expenditures, analyzing the relationship between temperature and crop yields, and evaluating the impact of different factors on customer satisfaction.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0"/>
        <p:cNvGrpSpPr/>
        <p:nvPr/>
      </p:nvGrpSpPr>
      <p:grpSpPr>
        <a:xfrm>
          <a:off x="0" y="0"/>
          <a:ext cx="0" cy="0"/>
          <a:chOff x="0" y="0"/>
          <a:chExt cx="0" cy="0"/>
        </a:xfrm>
      </p:grpSpPr>
      <p:sp>
        <p:nvSpPr>
          <p:cNvPr id="1221" name="Google Shape;1221;g1542e7cc98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2" name="Google Shape;1222;g1542e7cc98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Two main Use cases predictive model creation and Data processing/creation. This is showing graphical representation on how most Neural Networks are set up.</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1"/>
        <p:cNvGrpSpPr/>
        <p:nvPr/>
      </p:nvGrpSpPr>
      <p:grpSpPr>
        <a:xfrm>
          <a:off x="0" y="0"/>
          <a:ext cx="0" cy="0"/>
          <a:chOff x="0" y="0"/>
          <a:chExt cx="0" cy="0"/>
        </a:xfrm>
      </p:grpSpPr>
      <p:sp>
        <p:nvSpPr>
          <p:cNvPr id="1262" name="Google Shape;1262;g18c6af1b15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3" name="Google Shape;1263;g18c6af1b15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rot="-519">
            <a:off x="2583325" y="3763328"/>
            <a:ext cx="3977400" cy="426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0" name="Google Shape;10;p2"/>
          <p:cNvSpPr txBox="1">
            <a:spLocks noGrp="1"/>
          </p:cNvSpPr>
          <p:nvPr>
            <p:ph type="ctrTitle"/>
          </p:nvPr>
        </p:nvSpPr>
        <p:spPr>
          <a:xfrm>
            <a:off x="1088100" y="1258375"/>
            <a:ext cx="6967800" cy="2256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64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grpSp>
        <p:nvGrpSpPr>
          <p:cNvPr id="11" name="Google Shape;11;p2"/>
          <p:cNvGrpSpPr/>
          <p:nvPr/>
        </p:nvGrpSpPr>
        <p:grpSpPr>
          <a:xfrm>
            <a:off x="-5732787" y="2041325"/>
            <a:ext cx="17015275" cy="4845075"/>
            <a:chOff x="-5732787" y="2041325"/>
            <a:chExt cx="17015275" cy="4845075"/>
          </a:xfrm>
        </p:grpSpPr>
        <p:grpSp>
          <p:nvGrpSpPr>
            <p:cNvPr id="12" name="Google Shape;12;p2"/>
            <p:cNvGrpSpPr/>
            <p:nvPr/>
          </p:nvGrpSpPr>
          <p:grpSpPr>
            <a:xfrm>
              <a:off x="4708163" y="3904450"/>
              <a:ext cx="6574325" cy="2981950"/>
              <a:chOff x="2568425" y="1916875"/>
              <a:chExt cx="6574325" cy="2981950"/>
            </a:xfrm>
          </p:grpSpPr>
          <p:sp>
            <p:nvSpPr>
              <p:cNvPr id="13" name="Google Shape;13;p2"/>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5732787" y="2041325"/>
              <a:ext cx="6574325" cy="2981950"/>
              <a:chOff x="2568425" y="1916875"/>
              <a:chExt cx="6574325" cy="2981950"/>
            </a:xfrm>
          </p:grpSpPr>
          <p:sp>
            <p:nvSpPr>
              <p:cNvPr id="27" name="Google Shape;27;p2"/>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4"/>
        <p:cNvGrpSpPr/>
        <p:nvPr/>
      </p:nvGrpSpPr>
      <p:grpSpPr>
        <a:xfrm>
          <a:off x="0" y="0"/>
          <a:ext cx="0" cy="0"/>
          <a:chOff x="0" y="0"/>
          <a:chExt cx="0" cy="0"/>
        </a:xfrm>
      </p:grpSpPr>
      <p:sp>
        <p:nvSpPr>
          <p:cNvPr id="365" name="Google Shape;365;p11"/>
          <p:cNvSpPr txBox="1">
            <a:spLocks noGrp="1"/>
          </p:cNvSpPr>
          <p:nvPr>
            <p:ph type="subTitle" idx="1"/>
          </p:nvPr>
        </p:nvSpPr>
        <p:spPr>
          <a:xfrm>
            <a:off x="2408150" y="3201188"/>
            <a:ext cx="4327800" cy="440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66" name="Google Shape;366;p11"/>
          <p:cNvSpPr txBox="1">
            <a:spLocks noGrp="1"/>
          </p:cNvSpPr>
          <p:nvPr>
            <p:ph type="title" hasCustomPrompt="1"/>
          </p:nvPr>
        </p:nvSpPr>
        <p:spPr>
          <a:xfrm rot="275">
            <a:off x="826950" y="1502213"/>
            <a:ext cx="7490700" cy="18552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SzPts val="9600"/>
              <a:buNone/>
              <a:defRPr sz="10000">
                <a:latin typeface="Oswald ExtraLight"/>
                <a:ea typeface="Oswald ExtraLight"/>
                <a:cs typeface="Oswald ExtraLight"/>
                <a:sym typeface="Oswald Extra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grpSp>
        <p:nvGrpSpPr>
          <p:cNvPr id="367" name="Google Shape;367;p11"/>
          <p:cNvGrpSpPr/>
          <p:nvPr/>
        </p:nvGrpSpPr>
        <p:grpSpPr>
          <a:xfrm>
            <a:off x="-1708900" y="-2364150"/>
            <a:ext cx="12583050" cy="9451300"/>
            <a:chOff x="-1708900" y="-2364150"/>
            <a:chExt cx="12583050" cy="9451300"/>
          </a:xfrm>
        </p:grpSpPr>
        <p:grpSp>
          <p:nvGrpSpPr>
            <p:cNvPr id="368" name="Google Shape;368;p11"/>
            <p:cNvGrpSpPr/>
            <p:nvPr/>
          </p:nvGrpSpPr>
          <p:grpSpPr>
            <a:xfrm>
              <a:off x="-1708900" y="-2364150"/>
              <a:ext cx="6574325" cy="2981950"/>
              <a:chOff x="2568425" y="1916875"/>
              <a:chExt cx="6574325" cy="2981950"/>
            </a:xfrm>
          </p:grpSpPr>
          <p:sp>
            <p:nvSpPr>
              <p:cNvPr id="369" name="Google Shape;369;p11"/>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1"/>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1"/>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1"/>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1"/>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1"/>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1"/>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1"/>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1"/>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1"/>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1"/>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1"/>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1"/>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11"/>
            <p:cNvGrpSpPr/>
            <p:nvPr/>
          </p:nvGrpSpPr>
          <p:grpSpPr>
            <a:xfrm>
              <a:off x="4299825" y="4105200"/>
              <a:ext cx="6574325" cy="2981950"/>
              <a:chOff x="2568425" y="1916875"/>
              <a:chExt cx="6574325" cy="2981950"/>
            </a:xfrm>
          </p:grpSpPr>
          <p:sp>
            <p:nvSpPr>
              <p:cNvPr id="383" name="Google Shape;383;p11"/>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1"/>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1"/>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1"/>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1"/>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1"/>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1"/>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1"/>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1"/>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1"/>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1"/>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1"/>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1"/>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bg>
      <p:bgPr>
        <a:gradFill>
          <a:gsLst>
            <a:gs pos="0">
              <a:schemeClr val="dk2"/>
            </a:gs>
            <a:gs pos="100000">
              <a:schemeClr val="accent1"/>
            </a:gs>
          </a:gsLst>
          <a:lin ang="16200038" scaled="0"/>
        </a:gradFill>
        <a:effectLst/>
      </p:bgPr>
    </p:bg>
    <p:spTree>
      <p:nvGrpSpPr>
        <p:cNvPr id="1" name="Shape 397"/>
        <p:cNvGrpSpPr/>
        <p:nvPr/>
      </p:nvGrpSpPr>
      <p:grpSpPr>
        <a:xfrm>
          <a:off x="0" y="0"/>
          <a:ext cx="0" cy="0"/>
          <a:chOff x="0" y="0"/>
          <a:chExt cx="0" cy="0"/>
        </a:xfrm>
      </p:grpSpPr>
      <p:sp>
        <p:nvSpPr>
          <p:cNvPr id="398" name="Google Shape;398;p13"/>
          <p:cNvSpPr txBox="1">
            <a:spLocks noGrp="1"/>
          </p:cNvSpPr>
          <p:nvPr>
            <p:ph type="title" hasCustomPrompt="1"/>
          </p:nvPr>
        </p:nvSpPr>
        <p:spPr>
          <a:xfrm rot="2797">
            <a:off x="2307225" y="1344725"/>
            <a:ext cx="737400" cy="602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latin typeface="Oswald ExtraLight"/>
                <a:ea typeface="Oswald ExtraLight"/>
                <a:cs typeface="Oswald ExtraLight"/>
                <a:sym typeface="Oswald ExtraLight"/>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99" name="Google Shape;399;p13"/>
          <p:cNvSpPr txBox="1">
            <a:spLocks noGrp="1"/>
          </p:cNvSpPr>
          <p:nvPr>
            <p:ph type="title" idx="2"/>
          </p:nvPr>
        </p:nvSpPr>
        <p:spPr>
          <a:xfrm>
            <a:off x="1059838" y="1941825"/>
            <a:ext cx="3232200" cy="493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00" name="Google Shape;400;p13"/>
          <p:cNvSpPr txBox="1">
            <a:spLocks noGrp="1"/>
          </p:cNvSpPr>
          <p:nvPr>
            <p:ph type="subTitle" idx="1"/>
          </p:nvPr>
        </p:nvSpPr>
        <p:spPr>
          <a:xfrm>
            <a:off x="1059838" y="2283257"/>
            <a:ext cx="32322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1" name="Google Shape;401;p13"/>
          <p:cNvSpPr txBox="1">
            <a:spLocks noGrp="1"/>
          </p:cNvSpPr>
          <p:nvPr>
            <p:ph type="title" idx="3" hasCustomPrompt="1"/>
          </p:nvPr>
        </p:nvSpPr>
        <p:spPr>
          <a:xfrm rot="2797">
            <a:off x="2307225" y="3063676"/>
            <a:ext cx="737400" cy="602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latin typeface="Oswald ExtraLight"/>
                <a:ea typeface="Oswald ExtraLight"/>
                <a:cs typeface="Oswald ExtraLight"/>
                <a:sym typeface="Oswald ExtraLight"/>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02" name="Google Shape;402;p13"/>
          <p:cNvSpPr txBox="1">
            <a:spLocks noGrp="1"/>
          </p:cNvSpPr>
          <p:nvPr>
            <p:ph type="title" idx="4"/>
          </p:nvPr>
        </p:nvSpPr>
        <p:spPr>
          <a:xfrm>
            <a:off x="1059838" y="3661075"/>
            <a:ext cx="3232200" cy="493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03" name="Google Shape;403;p13"/>
          <p:cNvSpPr txBox="1">
            <a:spLocks noGrp="1"/>
          </p:cNvSpPr>
          <p:nvPr>
            <p:ph type="subTitle" idx="5"/>
          </p:nvPr>
        </p:nvSpPr>
        <p:spPr>
          <a:xfrm>
            <a:off x="1059838" y="4002300"/>
            <a:ext cx="32322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4" name="Google Shape;404;p13"/>
          <p:cNvSpPr txBox="1">
            <a:spLocks noGrp="1"/>
          </p:cNvSpPr>
          <p:nvPr>
            <p:ph type="title" idx="6" hasCustomPrompt="1"/>
          </p:nvPr>
        </p:nvSpPr>
        <p:spPr>
          <a:xfrm rot="2797">
            <a:off x="6099200" y="1344725"/>
            <a:ext cx="737400" cy="602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latin typeface="Oswald ExtraLight"/>
                <a:ea typeface="Oswald ExtraLight"/>
                <a:cs typeface="Oswald ExtraLight"/>
                <a:sym typeface="Oswald ExtraLight"/>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05" name="Google Shape;405;p13"/>
          <p:cNvSpPr txBox="1">
            <a:spLocks noGrp="1"/>
          </p:cNvSpPr>
          <p:nvPr>
            <p:ph type="title" idx="7"/>
          </p:nvPr>
        </p:nvSpPr>
        <p:spPr>
          <a:xfrm>
            <a:off x="4851950" y="1941825"/>
            <a:ext cx="3232200" cy="493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06" name="Google Shape;406;p13"/>
          <p:cNvSpPr txBox="1">
            <a:spLocks noGrp="1"/>
          </p:cNvSpPr>
          <p:nvPr>
            <p:ph type="subTitle" idx="8"/>
          </p:nvPr>
        </p:nvSpPr>
        <p:spPr>
          <a:xfrm>
            <a:off x="4851950" y="2283257"/>
            <a:ext cx="32322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7" name="Google Shape;407;p13"/>
          <p:cNvSpPr txBox="1">
            <a:spLocks noGrp="1"/>
          </p:cNvSpPr>
          <p:nvPr>
            <p:ph type="title" idx="9" hasCustomPrompt="1"/>
          </p:nvPr>
        </p:nvSpPr>
        <p:spPr>
          <a:xfrm rot="2797">
            <a:off x="6099200" y="3063676"/>
            <a:ext cx="737400" cy="602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latin typeface="Oswald ExtraLight"/>
                <a:ea typeface="Oswald ExtraLight"/>
                <a:cs typeface="Oswald ExtraLight"/>
                <a:sym typeface="Oswald ExtraLight"/>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408" name="Google Shape;408;p13"/>
          <p:cNvSpPr txBox="1">
            <a:spLocks noGrp="1"/>
          </p:cNvSpPr>
          <p:nvPr>
            <p:ph type="title" idx="13"/>
          </p:nvPr>
        </p:nvSpPr>
        <p:spPr>
          <a:xfrm>
            <a:off x="4851950" y="3661002"/>
            <a:ext cx="3232200" cy="493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409" name="Google Shape;409;p13"/>
          <p:cNvSpPr txBox="1">
            <a:spLocks noGrp="1"/>
          </p:cNvSpPr>
          <p:nvPr>
            <p:ph type="subTitle" idx="14"/>
          </p:nvPr>
        </p:nvSpPr>
        <p:spPr>
          <a:xfrm>
            <a:off x="4851950" y="4002300"/>
            <a:ext cx="32322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10" name="Google Shape;410;p13"/>
          <p:cNvSpPr txBox="1">
            <a:spLocks noGrp="1"/>
          </p:cNvSpPr>
          <p:nvPr>
            <p:ph type="title" idx="15"/>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11" name="Google Shape;411;p13"/>
          <p:cNvGrpSpPr/>
          <p:nvPr/>
        </p:nvGrpSpPr>
        <p:grpSpPr>
          <a:xfrm>
            <a:off x="-1898325" y="-2470500"/>
            <a:ext cx="14019438" cy="9454513"/>
            <a:chOff x="-1898325" y="-2470500"/>
            <a:chExt cx="14019438" cy="9454513"/>
          </a:xfrm>
        </p:grpSpPr>
        <p:grpSp>
          <p:nvGrpSpPr>
            <p:cNvPr id="412" name="Google Shape;412;p13"/>
            <p:cNvGrpSpPr/>
            <p:nvPr/>
          </p:nvGrpSpPr>
          <p:grpSpPr>
            <a:xfrm>
              <a:off x="5546788" y="-2470500"/>
              <a:ext cx="6574325" cy="2981950"/>
              <a:chOff x="2568425" y="1916875"/>
              <a:chExt cx="6574325" cy="2981950"/>
            </a:xfrm>
          </p:grpSpPr>
          <p:sp>
            <p:nvSpPr>
              <p:cNvPr id="413" name="Google Shape;413;p13"/>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3"/>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3"/>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3"/>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3"/>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3"/>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3"/>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3"/>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3"/>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3"/>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3"/>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3"/>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3"/>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13"/>
            <p:cNvGrpSpPr/>
            <p:nvPr/>
          </p:nvGrpSpPr>
          <p:grpSpPr>
            <a:xfrm rot="5400000">
              <a:off x="-3694512" y="2205875"/>
              <a:ext cx="6574325" cy="2981950"/>
              <a:chOff x="2568425" y="1916875"/>
              <a:chExt cx="6574325" cy="2981950"/>
            </a:xfrm>
          </p:grpSpPr>
          <p:sp>
            <p:nvSpPr>
              <p:cNvPr id="427" name="Google Shape;427;p13"/>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3"/>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3"/>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3"/>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3"/>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3"/>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3"/>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3"/>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3"/>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3"/>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3"/>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3"/>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3"/>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 name="Google Shape;440;p13"/>
            <p:cNvGrpSpPr/>
            <p:nvPr/>
          </p:nvGrpSpPr>
          <p:grpSpPr>
            <a:xfrm rot="5400000">
              <a:off x="6895063" y="2107925"/>
              <a:ext cx="6574325" cy="2981950"/>
              <a:chOff x="2568425" y="1916875"/>
              <a:chExt cx="6574325" cy="2981950"/>
            </a:xfrm>
          </p:grpSpPr>
          <p:sp>
            <p:nvSpPr>
              <p:cNvPr id="441" name="Google Shape;441;p13"/>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3"/>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3"/>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3"/>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3"/>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3"/>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3"/>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3"/>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3"/>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3"/>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54"/>
        <p:cNvGrpSpPr/>
        <p:nvPr/>
      </p:nvGrpSpPr>
      <p:grpSpPr>
        <a:xfrm>
          <a:off x="0" y="0"/>
          <a:ext cx="0" cy="0"/>
          <a:chOff x="0" y="0"/>
          <a:chExt cx="0" cy="0"/>
        </a:xfrm>
      </p:grpSpPr>
      <p:grpSp>
        <p:nvGrpSpPr>
          <p:cNvPr id="455" name="Google Shape;455;p14"/>
          <p:cNvGrpSpPr/>
          <p:nvPr/>
        </p:nvGrpSpPr>
        <p:grpSpPr>
          <a:xfrm flipH="1">
            <a:off x="-7118507" y="1615920"/>
            <a:ext cx="8671535" cy="3984780"/>
            <a:chOff x="2568425" y="1916875"/>
            <a:chExt cx="6574325" cy="2981950"/>
          </a:xfrm>
        </p:grpSpPr>
        <p:sp>
          <p:nvSpPr>
            <p:cNvPr id="456" name="Google Shape;456;p14"/>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4"/>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4"/>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4"/>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4"/>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4"/>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4"/>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4"/>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4"/>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4"/>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4"/>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4"/>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4"/>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 name="Google Shape;469;p14"/>
          <p:cNvSpPr txBox="1">
            <a:spLocks noGrp="1"/>
          </p:cNvSpPr>
          <p:nvPr>
            <p:ph type="title"/>
          </p:nvPr>
        </p:nvSpPr>
        <p:spPr>
          <a:xfrm rot="-352">
            <a:off x="4835575" y="3642441"/>
            <a:ext cx="2930100" cy="559500"/>
          </a:xfrm>
          <a:prstGeom prst="rect">
            <a:avLst/>
          </a:prstGeom>
          <a:noFill/>
          <a:ln>
            <a:noFill/>
          </a:ln>
        </p:spPr>
        <p:txBody>
          <a:bodyPr spcFirstLastPara="1" wrap="square" lIns="91425" tIns="91425" rIns="91425" bIns="91425" anchor="t" anchorCtr="0">
            <a:noAutofit/>
          </a:bodyPr>
          <a:lstStyle>
            <a:lvl1pPr lvl="0" algn="r" rtl="0">
              <a:spcBef>
                <a:spcPts val="0"/>
              </a:spcBef>
              <a:spcAft>
                <a:spcPts val="0"/>
              </a:spcAft>
              <a:buSzPts val="1800"/>
              <a:buNone/>
              <a:defRPr sz="25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70" name="Google Shape;470;p14"/>
          <p:cNvSpPr txBox="1">
            <a:spLocks noGrp="1"/>
          </p:cNvSpPr>
          <p:nvPr>
            <p:ph type="subTitle" idx="1"/>
          </p:nvPr>
        </p:nvSpPr>
        <p:spPr>
          <a:xfrm>
            <a:off x="3491100" y="1124163"/>
            <a:ext cx="4274700" cy="16119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400"/>
              <a:buNone/>
              <a:defRPr sz="2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bg>
      <p:bgPr>
        <a:gradFill>
          <a:gsLst>
            <a:gs pos="0">
              <a:schemeClr val="dk2"/>
            </a:gs>
            <a:gs pos="100000">
              <a:schemeClr val="accent1"/>
            </a:gs>
          </a:gsLst>
          <a:lin ang="10800025" scaled="0"/>
        </a:gradFill>
        <a:effectLst/>
      </p:bgPr>
    </p:bg>
    <p:spTree>
      <p:nvGrpSpPr>
        <p:cNvPr id="1" name="Shape 471"/>
        <p:cNvGrpSpPr/>
        <p:nvPr/>
      </p:nvGrpSpPr>
      <p:grpSpPr>
        <a:xfrm>
          <a:off x="0" y="0"/>
          <a:ext cx="0" cy="0"/>
          <a:chOff x="0" y="0"/>
          <a:chExt cx="0" cy="0"/>
        </a:xfrm>
      </p:grpSpPr>
      <p:sp>
        <p:nvSpPr>
          <p:cNvPr id="472" name="Google Shape;472;p15"/>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73" name="Google Shape;473;p15"/>
          <p:cNvGrpSpPr/>
          <p:nvPr/>
        </p:nvGrpSpPr>
        <p:grpSpPr>
          <a:xfrm>
            <a:off x="-2561825" y="-2747175"/>
            <a:ext cx="13550275" cy="7890663"/>
            <a:chOff x="-2561825" y="-2747175"/>
            <a:chExt cx="13550275" cy="7890663"/>
          </a:xfrm>
        </p:grpSpPr>
        <p:grpSp>
          <p:nvGrpSpPr>
            <p:cNvPr id="474" name="Google Shape;474;p15"/>
            <p:cNvGrpSpPr/>
            <p:nvPr/>
          </p:nvGrpSpPr>
          <p:grpSpPr>
            <a:xfrm rot="-5400000">
              <a:off x="-4358012" y="365350"/>
              <a:ext cx="6574325" cy="2981950"/>
              <a:chOff x="2568425" y="1916875"/>
              <a:chExt cx="6574325" cy="2981950"/>
            </a:xfrm>
          </p:grpSpPr>
          <p:sp>
            <p:nvSpPr>
              <p:cNvPr id="475" name="Google Shape;475;p15"/>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5"/>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5"/>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5"/>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5"/>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5"/>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5"/>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5"/>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5"/>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5"/>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5"/>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5"/>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5"/>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 name="Google Shape;488;p15"/>
            <p:cNvGrpSpPr/>
            <p:nvPr/>
          </p:nvGrpSpPr>
          <p:grpSpPr>
            <a:xfrm rot="-5400000">
              <a:off x="6210313" y="-950987"/>
              <a:ext cx="6574325" cy="2981950"/>
              <a:chOff x="2568425" y="1916875"/>
              <a:chExt cx="6574325" cy="2981950"/>
            </a:xfrm>
          </p:grpSpPr>
          <p:sp>
            <p:nvSpPr>
              <p:cNvPr id="489" name="Google Shape;489;p15"/>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5"/>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5"/>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5"/>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5"/>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5"/>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5"/>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5"/>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5"/>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5"/>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5"/>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5"/>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5"/>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502"/>
        <p:cNvGrpSpPr/>
        <p:nvPr/>
      </p:nvGrpSpPr>
      <p:grpSpPr>
        <a:xfrm>
          <a:off x="0" y="0"/>
          <a:ext cx="0" cy="0"/>
          <a:chOff x="0" y="0"/>
          <a:chExt cx="0" cy="0"/>
        </a:xfrm>
      </p:grpSpPr>
      <p:sp>
        <p:nvSpPr>
          <p:cNvPr id="503" name="Google Shape;503;p16"/>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04" name="Google Shape;504;p16"/>
          <p:cNvGrpSpPr/>
          <p:nvPr/>
        </p:nvGrpSpPr>
        <p:grpSpPr>
          <a:xfrm>
            <a:off x="-1136037" y="-2533425"/>
            <a:ext cx="12423800" cy="10174375"/>
            <a:chOff x="-1136037" y="-2533425"/>
            <a:chExt cx="12423800" cy="10174375"/>
          </a:xfrm>
        </p:grpSpPr>
        <p:grpSp>
          <p:nvGrpSpPr>
            <p:cNvPr id="505" name="Google Shape;505;p16"/>
            <p:cNvGrpSpPr/>
            <p:nvPr/>
          </p:nvGrpSpPr>
          <p:grpSpPr>
            <a:xfrm>
              <a:off x="4713438" y="4264925"/>
              <a:ext cx="6574325" cy="2981950"/>
              <a:chOff x="2568425" y="1916875"/>
              <a:chExt cx="6574325" cy="2981950"/>
            </a:xfrm>
          </p:grpSpPr>
          <p:sp>
            <p:nvSpPr>
              <p:cNvPr id="506" name="Google Shape;506;p16"/>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6"/>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6"/>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6"/>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6"/>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6"/>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6"/>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6"/>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6"/>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6"/>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6"/>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6"/>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6"/>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16"/>
            <p:cNvGrpSpPr/>
            <p:nvPr/>
          </p:nvGrpSpPr>
          <p:grpSpPr>
            <a:xfrm>
              <a:off x="626238" y="-2533425"/>
              <a:ext cx="6574325" cy="2981950"/>
              <a:chOff x="2568425" y="1916875"/>
              <a:chExt cx="6574325" cy="2981950"/>
            </a:xfrm>
          </p:grpSpPr>
          <p:sp>
            <p:nvSpPr>
              <p:cNvPr id="520" name="Google Shape;520;p16"/>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6"/>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6"/>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6"/>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6"/>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6"/>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6"/>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6"/>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6"/>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6"/>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6"/>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6"/>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6"/>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16"/>
            <p:cNvGrpSpPr/>
            <p:nvPr/>
          </p:nvGrpSpPr>
          <p:grpSpPr>
            <a:xfrm rot="10800000" flipH="1">
              <a:off x="-1136037" y="4659000"/>
              <a:ext cx="6574325" cy="2981950"/>
              <a:chOff x="2568425" y="1916875"/>
              <a:chExt cx="6574325" cy="2981950"/>
            </a:xfrm>
          </p:grpSpPr>
          <p:sp>
            <p:nvSpPr>
              <p:cNvPr id="534" name="Google Shape;534;p16"/>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6"/>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6"/>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6"/>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6"/>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6"/>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6"/>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6"/>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6"/>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6"/>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6"/>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6"/>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6"/>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BLANK_1_3">
    <p:bg>
      <p:bgPr>
        <a:gradFill>
          <a:gsLst>
            <a:gs pos="0">
              <a:schemeClr val="dk2"/>
            </a:gs>
            <a:gs pos="100000">
              <a:schemeClr val="accent1"/>
            </a:gs>
          </a:gsLst>
          <a:lin ang="16198662" scaled="0"/>
        </a:gradFill>
        <a:effectLst/>
      </p:bgPr>
    </p:bg>
    <p:spTree>
      <p:nvGrpSpPr>
        <p:cNvPr id="1" name="Shape 547"/>
        <p:cNvGrpSpPr/>
        <p:nvPr/>
      </p:nvGrpSpPr>
      <p:grpSpPr>
        <a:xfrm>
          <a:off x="0" y="0"/>
          <a:ext cx="0" cy="0"/>
          <a:chOff x="0" y="0"/>
          <a:chExt cx="0" cy="0"/>
        </a:xfrm>
      </p:grpSpPr>
      <p:sp>
        <p:nvSpPr>
          <p:cNvPr id="548" name="Google Shape;548;p17"/>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49" name="Google Shape;549;p17"/>
          <p:cNvGrpSpPr/>
          <p:nvPr/>
        </p:nvGrpSpPr>
        <p:grpSpPr>
          <a:xfrm>
            <a:off x="-5854329" y="-3857800"/>
            <a:ext cx="17260279" cy="9783238"/>
            <a:chOff x="-5854329" y="-3857800"/>
            <a:chExt cx="17260279" cy="9783238"/>
          </a:xfrm>
        </p:grpSpPr>
        <p:grpSp>
          <p:nvGrpSpPr>
            <p:cNvPr id="550" name="Google Shape;550;p17"/>
            <p:cNvGrpSpPr/>
            <p:nvPr/>
          </p:nvGrpSpPr>
          <p:grpSpPr>
            <a:xfrm rot="-5400000">
              <a:off x="6627813" y="1006275"/>
              <a:ext cx="6574325" cy="2981950"/>
              <a:chOff x="2568425" y="1916875"/>
              <a:chExt cx="6574325" cy="2981950"/>
            </a:xfrm>
          </p:grpSpPr>
          <p:sp>
            <p:nvSpPr>
              <p:cNvPr id="551" name="Google Shape;551;p17"/>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7"/>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7"/>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7"/>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7"/>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7"/>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7"/>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7"/>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7"/>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7"/>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7"/>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7"/>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7"/>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17"/>
            <p:cNvGrpSpPr/>
            <p:nvPr/>
          </p:nvGrpSpPr>
          <p:grpSpPr>
            <a:xfrm rot="-5400000">
              <a:off x="-4025462" y="-2061612"/>
              <a:ext cx="6574325" cy="2981950"/>
              <a:chOff x="2568425" y="1916875"/>
              <a:chExt cx="6574325" cy="2981950"/>
            </a:xfrm>
          </p:grpSpPr>
          <p:sp>
            <p:nvSpPr>
              <p:cNvPr id="565" name="Google Shape;565;p17"/>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7"/>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7"/>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7"/>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7"/>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7"/>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7"/>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7"/>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7"/>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7"/>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7"/>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7"/>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7"/>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17"/>
            <p:cNvGrpSpPr/>
            <p:nvPr/>
          </p:nvGrpSpPr>
          <p:grpSpPr>
            <a:xfrm>
              <a:off x="-5854329" y="2943488"/>
              <a:ext cx="6574325" cy="2981950"/>
              <a:chOff x="2568425" y="1916875"/>
              <a:chExt cx="6574325" cy="2981950"/>
            </a:xfrm>
          </p:grpSpPr>
          <p:sp>
            <p:nvSpPr>
              <p:cNvPr id="579" name="Google Shape;579;p17"/>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7"/>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7"/>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7"/>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7"/>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7"/>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7"/>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7"/>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7"/>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7"/>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7"/>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7"/>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7"/>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gradFill>
          <a:gsLst>
            <a:gs pos="0">
              <a:schemeClr val="dk2"/>
            </a:gs>
            <a:gs pos="100000">
              <a:schemeClr val="accent1"/>
            </a:gs>
          </a:gsLst>
          <a:lin ang="0" scaled="0"/>
        </a:gradFill>
        <a:effectLst/>
      </p:bgPr>
    </p:bg>
    <p:spTree>
      <p:nvGrpSpPr>
        <p:cNvPr id="1" name="Shape 592"/>
        <p:cNvGrpSpPr/>
        <p:nvPr/>
      </p:nvGrpSpPr>
      <p:grpSpPr>
        <a:xfrm>
          <a:off x="0" y="0"/>
          <a:ext cx="0" cy="0"/>
          <a:chOff x="0" y="0"/>
          <a:chExt cx="0" cy="0"/>
        </a:xfrm>
      </p:grpSpPr>
      <p:sp>
        <p:nvSpPr>
          <p:cNvPr id="593" name="Google Shape;593;p18"/>
          <p:cNvSpPr txBox="1">
            <a:spLocks noGrp="1"/>
          </p:cNvSpPr>
          <p:nvPr>
            <p:ph type="title" hasCustomPrompt="1"/>
          </p:nvPr>
        </p:nvSpPr>
        <p:spPr>
          <a:xfrm>
            <a:off x="720225" y="609638"/>
            <a:ext cx="1744800" cy="16410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9000">
                <a:solidFill>
                  <a:schemeClr val="lt2"/>
                </a:solidFill>
                <a:latin typeface="Oswald ExtraLight"/>
                <a:ea typeface="Oswald ExtraLight"/>
                <a:cs typeface="Oswald ExtraLight"/>
                <a:sym typeface="Oswald ExtraLight"/>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594" name="Google Shape;594;p18"/>
          <p:cNvSpPr txBox="1">
            <a:spLocks noGrp="1"/>
          </p:cNvSpPr>
          <p:nvPr>
            <p:ph type="subTitle" idx="1"/>
          </p:nvPr>
        </p:nvSpPr>
        <p:spPr>
          <a:xfrm rot="231">
            <a:off x="720217" y="4075623"/>
            <a:ext cx="4471500" cy="4581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95" name="Google Shape;595;p18"/>
          <p:cNvSpPr txBox="1">
            <a:spLocks noGrp="1"/>
          </p:cNvSpPr>
          <p:nvPr>
            <p:ph type="title" idx="2"/>
          </p:nvPr>
        </p:nvSpPr>
        <p:spPr>
          <a:xfrm>
            <a:off x="720000" y="2078650"/>
            <a:ext cx="4471500" cy="20730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grpSp>
        <p:nvGrpSpPr>
          <p:cNvPr id="596" name="Google Shape;596;p18"/>
          <p:cNvGrpSpPr/>
          <p:nvPr/>
        </p:nvGrpSpPr>
        <p:grpSpPr>
          <a:xfrm>
            <a:off x="7123288" y="2683625"/>
            <a:ext cx="6574325" cy="2981950"/>
            <a:chOff x="2568425" y="1916875"/>
            <a:chExt cx="6574325" cy="2981950"/>
          </a:xfrm>
        </p:grpSpPr>
        <p:sp>
          <p:nvSpPr>
            <p:cNvPr id="597" name="Google Shape;597;p18"/>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8"/>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8"/>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8"/>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8"/>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8"/>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8"/>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8"/>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8"/>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8"/>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8"/>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8"/>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8"/>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 name="Google Shape;610;p18"/>
          <p:cNvGrpSpPr/>
          <p:nvPr/>
        </p:nvGrpSpPr>
        <p:grpSpPr>
          <a:xfrm>
            <a:off x="4724038" y="-1801675"/>
            <a:ext cx="6574325" cy="2981950"/>
            <a:chOff x="2568425" y="1916875"/>
            <a:chExt cx="6574325" cy="2981950"/>
          </a:xfrm>
        </p:grpSpPr>
        <p:sp>
          <p:nvSpPr>
            <p:cNvPr id="611" name="Google Shape;611;p18"/>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8"/>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8"/>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8"/>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8"/>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8"/>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8"/>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8"/>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8"/>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8"/>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8"/>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8"/>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8"/>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2">
  <p:cSld name="SECTION_HEADER_2">
    <p:bg>
      <p:bgPr>
        <a:gradFill>
          <a:gsLst>
            <a:gs pos="0">
              <a:schemeClr val="dk2"/>
            </a:gs>
            <a:gs pos="100000">
              <a:schemeClr val="accent1"/>
            </a:gs>
          </a:gsLst>
          <a:lin ang="16198662" scaled="0"/>
        </a:gradFill>
        <a:effectLst/>
      </p:bgPr>
    </p:bg>
    <p:spTree>
      <p:nvGrpSpPr>
        <p:cNvPr id="1" name="Shape 624"/>
        <p:cNvGrpSpPr/>
        <p:nvPr/>
      </p:nvGrpSpPr>
      <p:grpSpPr>
        <a:xfrm>
          <a:off x="0" y="0"/>
          <a:ext cx="0" cy="0"/>
          <a:chOff x="0" y="0"/>
          <a:chExt cx="0" cy="0"/>
        </a:xfrm>
      </p:grpSpPr>
      <p:sp>
        <p:nvSpPr>
          <p:cNvPr id="625" name="Google Shape;625;p19"/>
          <p:cNvSpPr txBox="1">
            <a:spLocks noGrp="1"/>
          </p:cNvSpPr>
          <p:nvPr>
            <p:ph type="title" hasCustomPrompt="1"/>
          </p:nvPr>
        </p:nvSpPr>
        <p:spPr>
          <a:xfrm>
            <a:off x="6546400" y="676338"/>
            <a:ext cx="1780800" cy="1326000"/>
          </a:xfrm>
          <a:prstGeom prst="rect">
            <a:avLst/>
          </a:prstGeom>
          <a:noFill/>
          <a:ln>
            <a:noFill/>
          </a:ln>
        </p:spPr>
        <p:txBody>
          <a:bodyPr spcFirstLastPara="1" wrap="square" lIns="91425" tIns="91425" rIns="91425" bIns="91425" anchor="ctr" anchorCtr="0">
            <a:noAutofit/>
          </a:bodyPr>
          <a:lstStyle>
            <a:lvl1pPr lvl="0" algn="r" rtl="0">
              <a:spcBef>
                <a:spcPts val="0"/>
              </a:spcBef>
              <a:spcAft>
                <a:spcPts val="0"/>
              </a:spcAft>
              <a:buClr>
                <a:schemeClr val="lt1"/>
              </a:buClr>
              <a:buSzPts val="9000"/>
              <a:buFont typeface="Oswald ExtraLight"/>
              <a:buNone/>
              <a:defRPr sz="9000">
                <a:solidFill>
                  <a:schemeClr val="lt2"/>
                </a:solidFill>
                <a:latin typeface="Oswald ExtraLight"/>
                <a:ea typeface="Oswald ExtraLight"/>
                <a:cs typeface="Oswald ExtraLight"/>
                <a:sym typeface="Oswald ExtraLight"/>
              </a:defRPr>
            </a:lvl1pPr>
            <a:lvl2pPr lvl="1" algn="r" rtl="0">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2pPr>
            <a:lvl3pPr lvl="2" algn="r" rtl="0">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3pPr>
            <a:lvl4pPr lvl="3" algn="r" rtl="0">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4pPr>
            <a:lvl5pPr lvl="4" algn="r" rtl="0">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5pPr>
            <a:lvl6pPr lvl="5" algn="r" rtl="0">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6pPr>
            <a:lvl7pPr lvl="6" algn="r" rtl="0">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7pPr>
            <a:lvl8pPr lvl="7" algn="r" rtl="0">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8pPr>
            <a:lvl9pPr lvl="8" algn="r" rtl="0">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9pPr>
          </a:lstStyle>
          <a:p>
            <a:r>
              <a:t>xx%</a:t>
            </a:r>
          </a:p>
        </p:txBody>
      </p:sp>
      <p:sp>
        <p:nvSpPr>
          <p:cNvPr id="626" name="Google Shape;626;p19"/>
          <p:cNvSpPr txBox="1">
            <a:spLocks noGrp="1"/>
          </p:cNvSpPr>
          <p:nvPr>
            <p:ph type="subTitle" idx="1"/>
          </p:nvPr>
        </p:nvSpPr>
        <p:spPr>
          <a:xfrm rot="241">
            <a:off x="4148096" y="4008910"/>
            <a:ext cx="4275900" cy="4581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627" name="Google Shape;627;p19"/>
          <p:cNvSpPr txBox="1">
            <a:spLocks noGrp="1"/>
          </p:cNvSpPr>
          <p:nvPr>
            <p:ph type="title" idx="2"/>
          </p:nvPr>
        </p:nvSpPr>
        <p:spPr>
          <a:xfrm>
            <a:off x="4147875" y="1960888"/>
            <a:ext cx="4275900" cy="2108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60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grpSp>
        <p:nvGrpSpPr>
          <p:cNvPr id="628" name="Google Shape;628;p19"/>
          <p:cNvGrpSpPr/>
          <p:nvPr/>
        </p:nvGrpSpPr>
        <p:grpSpPr>
          <a:xfrm flipH="1">
            <a:off x="-2378162" y="2375775"/>
            <a:ext cx="6574325" cy="2981950"/>
            <a:chOff x="2568425" y="1916875"/>
            <a:chExt cx="6574325" cy="2981950"/>
          </a:xfrm>
        </p:grpSpPr>
        <p:sp>
          <p:nvSpPr>
            <p:cNvPr id="629" name="Google Shape;629;p19"/>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9"/>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9"/>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9"/>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9"/>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9"/>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9"/>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9"/>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9"/>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9"/>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9"/>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9"/>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9"/>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3">
  <p:cSld name="SECTION_HEADER_2_1">
    <p:spTree>
      <p:nvGrpSpPr>
        <p:cNvPr id="1" name="Shape 642"/>
        <p:cNvGrpSpPr/>
        <p:nvPr/>
      </p:nvGrpSpPr>
      <p:grpSpPr>
        <a:xfrm>
          <a:off x="0" y="0"/>
          <a:ext cx="0" cy="0"/>
          <a:chOff x="0" y="0"/>
          <a:chExt cx="0" cy="0"/>
        </a:xfrm>
      </p:grpSpPr>
      <p:sp>
        <p:nvSpPr>
          <p:cNvPr id="643" name="Google Shape;643;p20"/>
          <p:cNvSpPr txBox="1">
            <a:spLocks noGrp="1"/>
          </p:cNvSpPr>
          <p:nvPr>
            <p:ph type="title" hasCustomPrompt="1"/>
          </p:nvPr>
        </p:nvSpPr>
        <p:spPr>
          <a:xfrm flipH="1">
            <a:off x="5073650" y="1146600"/>
            <a:ext cx="3349800" cy="2850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20000">
                <a:solidFill>
                  <a:schemeClr val="lt2"/>
                </a:solidFill>
                <a:latin typeface="Oswald ExtraLight"/>
                <a:ea typeface="Oswald ExtraLight"/>
                <a:cs typeface="Oswald ExtraLight"/>
                <a:sym typeface="Oswald ExtraLight"/>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44" name="Google Shape;644;p20"/>
          <p:cNvSpPr txBox="1">
            <a:spLocks noGrp="1"/>
          </p:cNvSpPr>
          <p:nvPr>
            <p:ph type="subTitle" idx="1"/>
          </p:nvPr>
        </p:nvSpPr>
        <p:spPr>
          <a:xfrm rot="-250" flipH="1">
            <a:off x="720550" y="3209211"/>
            <a:ext cx="4131300" cy="4581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645" name="Google Shape;645;p20"/>
          <p:cNvSpPr txBox="1">
            <a:spLocks noGrp="1"/>
          </p:cNvSpPr>
          <p:nvPr>
            <p:ph type="title" idx="2"/>
          </p:nvPr>
        </p:nvSpPr>
        <p:spPr>
          <a:xfrm flipH="1">
            <a:off x="720631" y="1323638"/>
            <a:ext cx="4131300" cy="198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5600"/>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grpSp>
        <p:nvGrpSpPr>
          <p:cNvPr id="646" name="Google Shape;646;p20"/>
          <p:cNvGrpSpPr/>
          <p:nvPr/>
        </p:nvGrpSpPr>
        <p:grpSpPr>
          <a:xfrm>
            <a:off x="491988" y="3996900"/>
            <a:ext cx="6574325" cy="2981950"/>
            <a:chOff x="2568425" y="1916875"/>
            <a:chExt cx="6574325" cy="2981950"/>
          </a:xfrm>
        </p:grpSpPr>
        <p:sp>
          <p:nvSpPr>
            <p:cNvPr id="647" name="Google Shape;647;p20"/>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0"/>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0"/>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0"/>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0"/>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0"/>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0"/>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0"/>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0"/>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0"/>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0"/>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0"/>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0"/>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20"/>
          <p:cNvGrpSpPr/>
          <p:nvPr/>
        </p:nvGrpSpPr>
        <p:grpSpPr>
          <a:xfrm>
            <a:off x="-2204487" y="-2243800"/>
            <a:ext cx="6574325" cy="2981950"/>
            <a:chOff x="2568425" y="1916875"/>
            <a:chExt cx="6574325" cy="2981950"/>
          </a:xfrm>
        </p:grpSpPr>
        <p:sp>
          <p:nvSpPr>
            <p:cNvPr id="661" name="Google Shape;661;p20"/>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0"/>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0"/>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0"/>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0"/>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0"/>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0"/>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0"/>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0"/>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0"/>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0"/>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0"/>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0"/>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dk2"/>
            </a:gs>
            <a:gs pos="100000">
              <a:schemeClr val="accent1"/>
            </a:gs>
          </a:gsLst>
          <a:lin ang="0" scaled="0"/>
        </a:gradFill>
        <a:effectLst/>
      </p:bgPr>
    </p:bg>
    <p:spTree>
      <p:nvGrpSpPr>
        <p:cNvPr id="1" name="Shape 40"/>
        <p:cNvGrpSpPr/>
        <p:nvPr/>
      </p:nvGrpSpPr>
      <p:grpSpPr>
        <a:xfrm>
          <a:off x="0" y="0"/>
          <a:ext cx="0" cy="0"/>
          <a:chOff x="0" y="0"/>
          <a:chExt cx="0" cy="0"/>
        </a:xfrm>
      </p:grpSpPr>
      <p:sp>
        <p:nvSpPr>
          <p:cNvPr id="41" name="Google Shape;41;p3"/>
          <p:cNvSpPr txBox="1">
            <a:spLocks noGrp="1"/>
          </p:cNvSpPr>
          <p:nvPr>
            <p:ph type="title" hasCustomPrompt="1"/>
          </p:nvPr>
        </p:nvSpPr>
        <p:spPr>
          <a:xfrm>
            <a:off x="880150" y="1146600"/>
            <a:ext cx="3030900" cy="2850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SzPts val="6000"/>
              <a:buNone/>
              <a:defRPr sz="20000">
                <a:solidFill>
                  <a:schemeClr val="lt2"/>
                </a:solidFill>
                <a:latin typeface="Oswald ExtraLight"/>
                <a:ea typeface="Oswald ExtraLight"/>
                <a:cs typeface="Oswald ExtraLight"/>
                <a:sym typeface="Oswald ExtraLight"/>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2" name="Google Shape;42;p3"/>
          <p:cNvSpPr txBox="1">
            <a:spLocks noGrp="1"/>
          </p:cNvSpPr>
          <p:nvPr>
            <p:ph type="subTitle" idx="1"/>
          </p:nvPr>
        </p:nvSpPr>
        <p:spPr>
          <a:xfrm rot="250">
            <a:off x="4132556" y="3285411"/>
            <a:ext cx="4131300" cy="4581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 name="Google Shape;43;p3"/>
          <p:cNvSpPr txBox="1">
            <a:spLocks noGrp="1"/>
          </p:cNvSpPr>
          <p:nvPr>
            <p:ph type="title" idx="2"/>
          </p:nvPr>
        </p:nvSpPr>
        <p:spPr>
          <a:xfrm>
            <a:off x="4132475" y="1399838"/>
            <a:ext cx="4131300" cy="19827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grpSp>
        <p:nvGrpSpPr>
          <p:cNvPr id="44" name="Google Shape;44;p3"/>
          <p:cNvGrpSpPr/>
          <p:nvPr/>
        </p:nvGrpSpPr>
        <p:grpSpPr>
          <a:xfrm>
            <a:off x="1284825" y="-1801650"/>
            <a:ext cx="6574325" cy="8635000"/>
            <a:chOff x="1284825" y="-1801650"/>
            <a:chExt cx="6574325" cy="8635000"/>
          </a:xfrm>
        </p:grpSpPr>
        <p:grpSp>
          <p:nvGrpSpPr>
            <p:cNvPr id="45" name="Google Shape;45;p3"/>
            <p:cNvGrpSpPr/>
            <p:nvPr/>
          </p:nvGrpSpPr>
          <p:grpSpPr>
            <a:xfrm>
              <a:off x="1284825" y="3851400"/>
              <a:ext cx="6574325" cy="2981950"/>
              <a:chOff x="2568425" y="1916875"/>
              <a:chExt cx="6574325" cy="2981950"/>
            </a:xfrm>
          </p:grpSpPr>
          <p:sp>
            <p:nvSpPr>
              <p:cNvPr id="46" name="Google Shape;46;p3"/>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 name="Google Shape;59;p3"/>
            <p:cNvGrpSpPr/>
            <p:nvPr/>
          </p:nvGrpSpPr>
          <p:grpSpPr>
            <a:xfrm>
              <a:off x="1284825" y="-1801650"/>
              <a:ext cx="6574325" cy="2981950"/>
              <a:chOff x="2568425" y="1916875"/>
              <a:chExt cx="6574325" cy="2981950"/>
            </a:xfrm>
          </p:grpSpPr>
          <p:sp>
            <p:nvSpPr>
              <p:cNvPr id="60" name="Google Shape;60;p3"/>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p:cSld name="BLANK_1_2_2">
    <p:bg>
      <p:bgPr>
        <a:gradFill>
          <a:gsLst>
            <a:gs pos="0">
              <a:schemeClr val="dk2"/>
            </a:gs>
            <a:gs pos="100000">
              <a:schemeClr val="accent1"/>
            </a:gs>
          </a:gsLst>
          <a:lin ang="0" scaled="0"/>
        </a:gradFill>
        <a:effectLst/>
      </p:bgPr>
    </p:bg>
    <p:spTree>
      <p:nvGrpSpPr>
        <p:cNvPr id="1" name="Shape 674"/>
        <p:cNvGrpSpPr/>
        <p:nvPr/>
      </p:nvGrpSpPr>
      <p:grpSpPr>
        <a:xfrm>
          <a:off x="0" y="0"/>
          <a:ext cx="0" cy="0"/>
          <a:chOff x="0" y="0"/>
          <a:chExt cx="0" cy="0"/>
        </a:xfrm>
      </p:grpSpPr>
      <p:sp>
        <p:nvSpPr>
          <p:cNvPr id="675" name="Google Shape;675;p21"/>
          <p:cNvSpPr txBox="1">
            <a:spLocks noGrp="1"/>
          </p:cNvSpPr>
          <p:nvPr>
            <p:ph type="subTitle" idx="1"/>
          </p:nvPr>
        </p:nvSpPr>
        <p:spPr>
          <a:xfrm>
            <a:off x="4136475" y="2508138"/>
            <a:ext cx="3852000" cy="79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676" name="Google Shape;676;p21"/>
          <p:cNvSpPr txBox="1">
            <a:spLocks noGrp="1"/>
          </p:cNvSpPr>
          <p:nvPr>
            <p:ph type="title"/>
          </p:nvPr>
        </p:nvSpPr>
        <p:spPr>
          <a:xfrm>
            <a:off x="4136475" y="1990363"/>
            <a:ext cx="3852000" cy="670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grpSp>
        <p:nvGrpSpPr>
          <p:cNvPr id="677" name="Google Shape;677;p21"/>
          <p:cNvGrpSpPr/>
          <p:nvPr/>
        </p:nvGrpSpPr>
        <p:grpSpPr>
          <a:xfrm>
            <a:off x="3195313" y="3155000"/>
            <a:ext cx="6574325" cy="2981950"/>
            <a:chOff x="2568425" y="1916875"/>
            <a:chExt cx="6574325" cy="2981950"/>
          </a:xfrm>
        </p:grpSpPr>
        <p:sp>
          <p:nvSpPr>
            <p:cNvPr id="678" name="Google Shape;678;p21"/>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1"/>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1"/>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1"/>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1"/>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1"/>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1"/>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1"/>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1"/>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1"/>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1"/>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1"/>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1"/>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 name="Google Shape;691;p21"/>
          <p:cNvGrpSpPr/>
          <p:nvPr/>
        </p:nvGrpSpPr>
        <p:grpSpPr>
          <a:xfrm>
            <a:off x="480888" y="-2141225"/>
            <a:ext cx="6574325" cy="2981950"/>
            <a:chOff x="2568425" y="1916875"/>
            <a:chExt cx="6574325" cy="2981950"/>
          </a:xfrm>
        </p:grpSpPr>
        <p:sp>
          <p:nvSpPr>
            <p:cNvPr id="692" name="Google Shape;692;p21"/>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1"/>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1"/>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1"/>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1"/>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1"/>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1"/>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1"/>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1"/>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1"/>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1"/>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1"/>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1"/>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1">
  <p:cSld name="BLANK_1_2_1">
    <p:bg>
      <p:bgPr>
        <a:gradFill>
          <a:gsLst>
            <a:gs pos="0">
              <a:schemeClr val="dk2"/>
            </a:gs>
            <a:gs pos="100000">
              <a:schemeClr val="accent1"/>
            </a:gs>
          </a:gsLst>
          <a:lin ang="16198662" scaled="0"/>
        </a:gradFill>
        <a:effectLst/>
      </p:bgPr>
    </p:bg>
    <p:spTree>
      <p:nvGrpSpPr>
        <p:cNvPr id="1" name="Shape 705"/>
        <p:cNvGrpSpPr/>
        <p:nvPr/>
      </p:nvGrpSpPr>
      <p:grpSpPr>
        <a:xfrm>
          <a:off x="0" y="0"/>
          <a:ext cx="0" cy="0"/>
          <a:chOff x="0" y="0"/>
          <a:chExt cx="0" cy="0"/>
        </a:xfrm>
      </p:grpSpPr>
      <p:sp>
        <p:nvSpPr>
          <p:cNvPr id="706" name="Google Shape;706;p22"/>
          <p:cNvSpPr txBox="1">
            <a:spLocks noGrp="1"/>
          </p:cNvSpPr>
          <p:nvPr>
            <p:ph type="subTitle" idx="1"/>
          </p:nvPr>
        </p:nvSpPr>
        <p:spPr>
          <a:xfrm>
            <a:off x="4605600" y="3625050"/>
            <a:ext cx="3556500" cy="82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707" name="Google Shape;707;p22"/>
          <p:cNvSpPr txBox="1">
            <a:spLocks noGrp="1"/>
          </p:cNvSpPr>
          <p:nvPr>
            <p:ph type="title"/>
          </p:nvPr>
        </p:nvSpPr>
        <p:spPr>
          <a:xfrm>
            <a:off x="981925" y="3467700"/>
            <a:ext cx="3556500" cy="1135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sp>
        <p:nvSpPr>
          <p:cNvPr id="708" name="Google Shape;708;p22"/>
          <p:cNvSpPr>
            <a:spLocks noGrp="1"/>
          </p:cNvSpPr>
          <p:nvPr>
            <p:ph type="pic" idx="2"/>
          </p:nvPr>
        </p:nvSpPr>
        <p:spPr>
          <a:xfrm>
            <a:off x="0" y="0"/>
            <a:ext cx="9144000" cy="3058500"/>
          </a:xfrm>
          <a:prstGeom prst="rect">
            <a:avLst/>
          </a:prstGeom>
          <a:noFill/>
          <a:ln>
            <a:noFill/>
          </a:ln>
        </p:spPr>
      </p:sp>
      <p:grpSp>
        <p:nvGrpSpPr>
          <p:cNvPr id="709" name="Google Shape;709;p22"/>
          <p:cNvGrpSpPr/>
          <p:nvPr/>
        </p:nvGrpSpPr>
        <p:grpSpPr>
          <a:xfrm>
            <a:off x="7454763" y="2920475"/>
            <a:ext cx="6574325" cy="2981950"/>
            <a:chOff x="2568425" y="1916875"/>
            <a:chExt cx="6574325" cy="2981950"/>
          </a:xfrm>
        </p:grpSpPr>
        <p:sp>
          <p:nvSpPr>
            <p:cNvPr id="710" name="Google Shape;710;p22"/>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2"/>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2"/>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2"/>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2"/>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2"/>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2"/>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2"/>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2"/>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2"/>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2"/>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2"/>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2"/>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22"/>
          <p:cNvGrpSpPr/>
          <p:nvPr/>
        </p:nvGrpSpPr>
        <p:grpSpPr>
          <a:xfrm>
            <a:off x="-5592412" y="2455375"/>
            <a:ext cx="6574325" cy="2981950"/>
            <a:chOff x="2568425" y="1916875"/>
            <a:chExt cx="6574325" cy="2981950"/>
          </a:xfrm>
        </p:grpSpPr>
        <p:sp>
          <p:nvSpPr>
            <p:cNvPr id="724" name="Google Shape;724;p22"/>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2"/>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2"/>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2"/>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2"/>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2"/>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2"/>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2"/>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2"/>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2"/>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2"/>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2"/>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2"/>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BODY_1_1">
    <p:spTree>
      <p:nvGrpSpPr>
        <p:cNvPr id="1" name="Shape 737"/>
        <p:cNvGrpSpPr/>
        <p:nvPr/>
      </p:nvGrpSpPr>
      <p:grpSpPr>
        <a:xfrm>
          <a:off x="0" y="0"/>
          <a:ext cx="0" cy="0"/>
          <a:chOff x="0" y="0"/>
          <a:chExt cx="0" cy="0"/>
        </a:xfrm>
      </p:grpSpPr>
      <p:sp>
        <p:nvSpPr>
          <p:cNvPr id="738" name="Google Shape;738;p23"/>
          <p:cNvSpPr txBox="1">
            <a:spLocks noGrp="1"/>
          </p:cNvSpPr>
          <p:nvPr>
            <p:ph type="body" idx="1"/>
          </p:nvPr>
        </p:nvSpPr>
        <p:spPr>
          <a:xfrm>
            <a:off x="720000" y="1326900"/>
            <a:ext cx="3478500" cy="32247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739" name="Google Shape;739;p23"/>
          <p:cNvSpPr txBox="1">
            <a:spLocks noGrp="1"/>
          </p:cNvSpPr>
          <p:nvPr>
            <p:ph type="body" idx="2"/>
          </p:nvPr>
        </p:nvSpPr>
        <p:spPr>
          <a:xfrm>
            <a:off x="4326000" y="1326900"/>
            <a:ext cx="4098000" cy="1880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accen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740" name="Google Shape;740;p23"/>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41" name="Google Shape;741;p23"/>
          <p:cNvGrpSpPr/>
          <p:nvPr/>
        </p:nvGrpSpPr>
        <p:grpSpPr>
          <a:xfrm>
            <a:off x="-3322937" y="-2142600"/>
            <a:ext cx="6574325" cy="2981950"/>
            <a:chOff x="2568425" y="1916875"/>
            <a:chExt cx="6574325" cy="2981950"/>
          </a:xfrm>
        </p:grpSpPr>
        <p:sp>
          <p:nvSpPr>
            <p:cNvPr id="742" name="Google Shape;742;p23"/>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3"/>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3"/>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3"/>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3"/>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3"/>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3"/>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3"/>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3"/>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3"/>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3"/>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3"/>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23"/>
          <p:cNvGrpSpPr/>
          <p:nvPr/>
        </p:nvGrpSpPr>
        <p:grpSpPr>
          <a:xfrm>
            <a:off x="3455438" y="3505175"/>
            <a:ext cx="6574325" cy="2981950"/>
            <a:chOff x="2568425" y="1916875"/>
            <a:chExt cx="6574325" cy="2981950"/>
          </a:xfrm>
        </p:grpSpPr>
        <p:sp>
          <p:nvSpPr>
            <p:cNvPr id="756" name="Google Shape;756;p23"/>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3"/>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3"/>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3"/>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3"/>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3"/>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3"/>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3"/>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3"/>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3"/>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3"/>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3"/>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3"/>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gradFill>
          <a:gsLst>
            <a:gs pos="0">
              <a:schemeClr val="dk2"/>
            </a:gs>
            <a:gs pos="100000">
              <a:schemeClr val="accent1"/>
            </a:gs>
          </a:gsLst>
          <a:lin ang="10801400" scaled="0"/>
        </a:gradFill>
        <a:effectLst/>
      </p:bgPr>
    </p:bg>
    <p:spTree>
      <p:nvGrpSpPr>
        <p:cNvPr id="1" name="Shape 769"/>
        <p:cNvGrpSpPr/>
        <p:nvPr/>
      </p:nvGrpSpPr>
      <p:grpSpPr>
        <a:xfrm>
          <a:off x="0" y="0"/>
          <a:ext cx="0" cy="0"/>
          <a:chOff x="0" y="0"/>
          <a:chExt cx="0" cy="0"/>
        </a:xfrm>
      </p:grpSpPr>
      <p:sp>
        <p:nvSpPr>
          <p:cNvPr id="770" name="Google Shape;770;p24"/>
          <p:cNvSpPr txBox="1">
            <a:spLocks noGrp="1"/>
          </p:cNvSpPr>
          <p:nvPr>
            <p:ph type="title"/>
          </p:nvPr>
        </p:nvSpPr>
        <p:spPr>
          <a:xfrm>
            <a:off x="720000" y="2707924"/>
            <a:ext cx="2286300" cy="511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71" name="Google Shape;771;p24"/>
          <p:cNvSpPr txBox="1">
            <a:spLocks noGrp="1"/>
          </p:cNvSpPr>
          <p:nvPr>
            <p:ph type="subTitle" idx="1"/>
          </p:nvPr>
        </p:nvSpPr>
        <p:spPr>
          <a:xfrm>
            <a:off x="720000" y="3066454"/>
            <a:ext cx="22863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2" name="Google Shape;772;p24"/>
          <p:cNvSpPr txBox="1">
            <a:spLocks noGrp="1"/>
          </p:cNvSpPr>
          <p:nvPr>
            <p:ph type="title" idx="2"/>
          </p:nvPr>
        </p:nvSpPr>
        <p:spPr>
          <a:xfrm>
            <a:off x="3428856" y="2707936"/>
            <a:ext cx="2286300" cy="511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73" name="Google Shape;773;p24"/>
          <p:cNvSpPr txBox="1">
            <a:spLocks noGrp="1"/>
          </p:cNvSpPr>
          <p:nvPr>
            <p:ph type="subTitle" idx="3"/>
          </p:nvPr>
        </p:nvSpPr>
        <p:spPr>
          <a:xfrm>
            <a:off x="3428853" y="3066467"/>
            <a:ext cx="22863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4" name="Google Shape;774;p24"/>
          <p:cNvSpPr txBox="1">
            <a:spLocks noGrp="1"/>
          </p:cNvSpPr>
          <p:nvPr>
            <p:ph type="title" idx="4"/>
          </p:nvPr>
        </p:nvSpPr>
        <p:spPr>
          <a:xfrm>
            <a:off x="6137699" y="2707924"/>
            <a:ext cx="2286300" cy="5112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775" name="Google Shape;775;p24"/>
          <p:cNvSpPr txBox="1">
            <a:spLocks noGrp="1"/>
          </p:cNvSpPr>
          <p:nvPr>
            <p:ph type="subTitle" idx="5"/>
          </p:nvPr>
        </p:nvSpPr>
        <p:spPr>
          <a:xfrm>
            <a:off x="6137694" y="3066479"/>
            <a:ext cx="22863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76" name="Google Shape;776;p24"/>
          <p:cNvSpPr txBox="1">
            <a:spLocks noGrp="1"/>
          </p:cNvSpPr>
          <p:nvPr>
            <p:ph type="title" idx="6"/>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77" name="Google Shape;777;p24"/>
          <p:cNvGrpSpPr/>
          <p:nvPr/>
        </p:nvGrpSpPr>
        <p:grpSpPr>
          <a:xfrm>
            <a:off x="-4517237" y="-878075"/>
            <a:ext cx="17986625" cy="7483175"/>
            <a:chOff x="-4517237" y="-878075"/>
            <a:chExt cx="17986625" cy="7483175"/>
          </a:xfrm>
        </p:grpSpPr>
        <p:grpSp>
          <p:nvGrpSpPr>
            <p:cNvPr id="778" name="Google Shape;778;p24"/>
            <p:cNvGrpSpPr/>
            <p:nvPr/>
          </p:nvGrpSpPr>
          <p:grpSpPr>
            <a:xfrm flipH="1">
              <a:off x="1183613" y="3623150"/>
              <a:ext cx="6574325" cy="2981950"/>
              <a:chOff x="2568425" y="1916875"/>
              <a:chExt cx="6574325" cy="2981950"/>
            </a:xfrm>
          </p:grpSpPr>
          <p:sp>
            <p:nvSpPr>
              <p:cNvPr id="779" name="Google Shape;779;p24"/>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4"/>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4"/>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4"/>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4"/>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4"/>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4"/>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4"/>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4"/>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4"/>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4"/>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4"/>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4"/>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24"/>
            <p:cNvGrpSpPr/>
            <p:nvPr/>
          </p:nvGrpSpPr>
          <p:grpSpPr>
            <a:xfrm flipH="1">
              <a:off x="6895063" y="-878075"/>
              <a:ext cx="6574325" cy="2981950"/>
              <a:chOff x="2568425" y="1916875"/>
              <a:chExt cx="6574325" cy="2981950"/>
            </a:xfrm>
          </p:grpSpPr>
          <p:sp>
            <p:nvSpPr>
              <p:cNvPr id="793" name="Google Shape;793;p24"/>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4"/>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4"/>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4"/>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4"/>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4"/>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4"/>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4"/>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4"/>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4"/>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4"/>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4"/>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4"/>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24"/>
            <p:cNvGrpSpPr/>
            <p:nvPr/>
          </p:nvGrpSpPr>
          <p:grpSpPr>
            <a:xfrm flipH="1">
              <a:off x="-4517237" y="-878075"/>
              <a:ext cx="6574325" cy="2981950"/>
              <a:chOff x="2568425" y="1916875"/>
              <a:chExt cx="6574325" cy="2981950"/>
            </a:xfrm>
          </p:grpSpPr>
          <p:sp>
            <p:nvSpPr>
              <p:cNvPr id="807" name="Google Shape;807;p24"/>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4"/>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4"/>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4"/>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4"/>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4"/>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4"/>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4"/>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4"/>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4"/>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4"/>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4"/>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4"/>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gradFill>
          <a:gsLst>
            <a:gs pos="0">
              <a:schemeClr val="dk2"/>
            </a:gs>
            <a:gs pos="100000">
              <a:schemeClr val="accent1"/>
            </a:gs>
          </a:gsLst>
          <a:lin ang="16198662" scaled="0"/>
        </a:gradFill>
        <a:effectLst/>
      </p:bgPr>
    </p:bg>
    <p:spTree>
      <p:nvGrpSpPr>
        <p:cNvPr id="1" name="Shape 820"/>
        <p:cNvGrpSpPr/>
        <p:nvPr/>
      </p:nvGrpSpPr>
      <p:grpSpPr>
        <a:xfrm>
          <a:off x="0" y="0"/>
          <a:ext cx="0" cy="0"/>
          <a:chOff x="0" y="0"/>
          <a:chExt cx="0" cy="0"/>
        </a:xfrm>
      </p:grpSpPr>
      <p:sp>
        <p:nvSpPr>
          <p:cNvPr id="821" name="Google Shape;821;p25"/>
          <p:cNvSpPr txBox="1">
            <a:spLocks noGrp="1"/>
          </p:cNvSpPr>
          <p:nvPr>
            <p:ph type="title"/>
          </p:nvPr>
        </p:nvSpPr>
        <p:spPr>
          <a:xfrm>
            <a:off x="1519325" y="1891223"/>
            <a:ext cx="2867100" cy="482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22" name="Google Shape;822;p25"/>
          <p:cNvSpPr txBox="1">
            <a:spLocks noGrp="1"/>
          </p:cNvSpPr>
          <p:nvPr>
            <p:ph type="subTitle" idx="1"/>
          </p:nvPr>
        </p:nvSpPr>
        <p:spPr>
          <a:xfrm>
            <a:off x="1519325" y="2221523"/>
            <a:ext cx="2867100" cy="6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3" name="Google Shape;823;p25"/>
          <p:cNvSpPr txBox="1">
            <a:spLocks noGrp="1"/>
          </p:cNvSpPr>
          <p:nvPr>
            <p:ph type="title" idx="2"/>
          </p:nvPr>
        </p:nvSpPr>
        <p:spPr>
          <a:xfrm>
            <a:off x="5556901" y="1891223"/>
            <a:ext cx="2867100" cy="482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24" name="Google Shape;824;p25"/>
          <p:cNvSpPr txBox="1">
            <a:spLocks noGrp="1"/>
          </p:cNvSpPr>
          <p:nvPr>
            <p:ph type="subTitle" idx="3"/>
          </p:nvPr>
        </p:nvSpPr>
        <p:spPr>
          <a:xfrm>
            <a:off x="5556901" y="2221523"/>
            <a:ext cx="2867100" cy="6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5" name="Google Shape;825;p25"/>
          <p:cNvSpPr txBox="1">
            <a:spLocks noGrp="1"/>
          </p:cNvSpPr>
          <p:nvPr>
            <p:ph type="title" idx="4"/>
          </p:nvPr>
        </p:nvSpPr>
        <p:spPr>
          <a:xfrm>
            <a:off x="1519300" y="3300998"/>
            <a:ext cx="2867100" cy="482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26" name="Google Shape;826;p25"/>
          <p:cNvSpPr txBox="1">
            <a:spLocks noGrp="1"/>
          </p:cNvSpPr>
          <p:nvPr>
            <p:ph type="subTitle" idx="5"/>
          </p:nvPr>
        </p:nvSpPr>
        <p:spPr>
          <a:xfrm>
            <a:off x="1519325" y="3631248"/>
            <a:ext cx="2867100" cy="6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7" name="Google Shape;827;p25"/>
          <p:cNvSpPr txBox="1">
            <a:spLocks noGrp="1"/>
          </p:cNvSpPr>
          <p:nvPr>
            <p:ph type="title" idx="6"/>
          </p:nvPr>
        </p:nvSpPr>
        <p:spPr>
          <a:xfrm>
            <a:off x="5556876" y="3300998"/>
            <a:ext cx="2867100" cy="482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200"/>
            </a:lvl1pPr>
            <a:lvl2pPr lvl="1" rtl="0">
              <a:spcBef>
                <a:spcPts val="0"/>
              </a:spcBef>
              <a:spcAft>
                <a:spcPts val="0"/>
              </a:spcAft>
              <a:buSzPts val="2400"/>
              <a:buNone/>
              <a:defRPr sz="2400" b="1"/>
            </a:lvl2pPr>
            <a:lvl3pPr lvl="2" rtl="0">
              <a:spcBef>
                <a:spcPts val="0"/>
              </a:spcBef>
              <a:spcAft>
                <a:spcPts val="0"/>
              </a:spcAft>
              <a:buSzPts val="2400"/>
              <a:buNone/>
              <a:defRPr sz="2400" b="1"/>
            </a:lvl3pPr>
            <a:lvl4pPr lvl="3" rtl="0">
              <a:spcBef>
                <a:spcPts val="0"/>
              </a:spcBef>
              <a:spcAft>
                <a:spcPts val="0"/>
              </a:spcAft>
              <a:buSzPts val="2400"/>
              <a:buNone/>
              <a:defRPr sz="2400" b="1"/>
            </a:lvl4pPr>
            <a:lvl5pPr lvl="4" rtl="0">
              <a:spcBef>
                <a:spcPts val="0"/>
              </a:spcBef>
              <a:spcAft>
                <a:spcPts val="0"/>
              </a:spcAft>
              <a:buSzPts val="2400"/>
              <a:buNone/>
              <a:defRPr sz="2400" b="1"/>
            </a:lvl5pPr>
            <a:lvl6pPr lvl="5" rtl="0">
              <a:spcBef>
                <a:spcPts val="0"/>
              </a:spcBef>
              <a:spcAft>
                <a:spcPts val="0"/>
              </a:spcAft>
              <a:buSzPts val="2400"/>
              <a:buNone/>
              <a:defRPr sz="2400" b="1"/>
            </a:lvl6pPr>
            <a:lvl7pPr lvl="6" rtl="0">
              <a:spcBef>
                <a:spcPts val="0"/>
              </a:spcBef>
              <a:spcAft>
                <a:spcPts val="0"/>
              </a:spcAft>
              <a:buSzPts val="2400"/>
              <a:buNone/>
              <a:defRPr sz="2400" b="1"/>
            </a:lvl7pPr>
            <a:lvl8pPr lvl="7" rtl="0">
              <a:spcBef>
                <a:spcPts val="0"/>
              </a:spcBef>
              <a:spcAft>
                <a:spcPts val="0"/>
              </a:spcAft>
              <a:buSzPts val="2400"/>
              <a:buNone/>
              <a:defRPr sz="2400" b="1"/>
            </a:lvl8pPr>
            <a:lvl9pPr lvl="8" rtl="0">
              <a:spcBef>
                <a:spcPts val="0"/>
              </a:spcBef>
              <a:spcAft>
                <a:spcPts val="0"/>
              </a:spcAft>
              <a:buSzPts val="2400"/>
              <a:buNone/>
              <a:defRPr sz="2400" b="1"/>
            </a:lvl9pPr>
          </a:lstStyle>
          <a:p>
            <a:endParaRPr/>
          </a:p>
        </p:txBody>
      </p:sp>
      <p:sp>
        <p:nvSpPr>
          <p:cNvPr id="828" name="Google Shape;828;p25"/>
          <p:cNvSpPr txBox="1">
            <a:spLocks noGrp="1"/>
          </p:cNvSpPr>
          <p:nvPr>
            <p:ph type="subTitle" idx="7"/>
          </p:nvPr>
        </p:nvSpPr>
        <p:spPr>
          <a:xfrm>
            <a:off x="5556901" y="3631248"/>
            <a:ext cx="2867100" cy="6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29" name="Google Shape;829;p25"/>
          <p:cNvSpPr txBox="1">
            <a:spLocks noGrp="1"/>
          </p:cNvSpPr>
          <p:nvPr>
            <p:ph type="title" idx="8"/>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30" name="Google Shape;830;p25"/>
          <p:cNvGrpSpPr/>
          <p:nvPr/>
        </p:nvGrpSpPr>
        <p:grpSpPr>
          <a:xfrm>
            <a:off x="-5009137" y="-1060125"/>
            <a:ext cx="19717525" cy="7941225"/>
            <a:chOff x="-5009137" y="-1060125"/>
            <a:chExt cx="19717525" cy="7941225"/>
          </a:xfrm>
        </p:grpSpPr>
        <p:grpSp>
          <p:nvGrpSpPr>
            <p:cNvPr id="831" name="Google Shape;831;p25"/>
            <p:cNvGrpSpPr/>
            <p:nvPr/>
          </p:nvGrpSpPr>
          <p:grpSpPr>
            <a:xfrm>
              <a:off x="302413" y="3899150"/>
              <a:ext cx="6574325" cy="2981950"/>
              <a:chOff x="2568425" y="1916875"/>
              <a:chExt cx="6574325" cy="2981950"/>
            </a:xfrm>
          </p:grpSpPr>
          <p:sp>
            <p:nvSpPr>
              <p:cNvPr id="832" name="Google Shape;832;p25"/>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5"/>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5"/>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5"/>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5"/>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5"/>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5"/>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5"/>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5"/>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5"/>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5"/>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5"/>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5"/>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25"/>
            <p:cNvGrpSpPr/>
            <p:nvPr/>
          </p:nvGrpSpPr>
          <p:grpSpPr>
            <a:xfrm>
              <a:off x="-5009137" y="-1060125"/>
              <a:ext cx="6574325" cy="2981950"/>
              <a:chOff x="2568425" y="1916875"/>
              <a:chExt cx="6574325" cy="2981950"/>
            </a:xfrm>
          </p:grpSpPr>
          <p:sp>
            <p:nvSpPr>
              <p:cNvPr id="846" name="Google Shape;846;p25"/>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5"/>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5"/>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5"/>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5"/>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5"/>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5"/>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5"/>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5"/>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5"/>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5"/>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5"/>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5"/>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 name="Google Shape;859;p25"/>
            <p:cNvGrpSpPr/>
            <p:nvPr/>
          </p:nvGrpSpPr>
          <p:grpSpPr>
            <a:xfrm>
              <a:off x="8134063" y="-552050"/>
              <a:ext cx="6574325" cy="2981950"/>
              <a:chOff x="2568425" y="1916875"/>
              <a:chExt cx="6574325" cy="2981950"/>
            </a:xfrm>
          </p:grpSpPr>
          <p:sp>
            <p:nvSpPr>
              <p:cNvPr id="860" name="Google Shape;860;p25"/>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5"/>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5"/>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5"/>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5"/>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5"/>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5"/>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5"/>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5"/>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5"/>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5"/>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5"/>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5"/>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ive columns">
  <p:cSld name="BLANK_1_1_1_1_1_2">
    <p:spTree>
      <p:nvGrpSpPr>
        <p:cNvPr id="1" name="Shape 873"/>
        <p:cNvGrpSpPr/>
        <p:nvPr/>
      </p:nvGrpSpPr>
      <p:grpSpPr>
        <a:xfrm>
          <a:off x="0" y="0"/>
          <a:ext cx="0" cy="0"/>
          <a:chOff x="0" y="0"/>
          <a:chExt cx="0" cy="0"/>
        </a:xfrm>
      </p:grpSpPr>
      <p:sp>
        <p:nvSpPr>
          <p:cNvPr id="874" name="Google Shape;874;p26"/>
          <p:cNvSpPr txBox="1">
            <a:spLocks noGrp="1"/>
          </p:cNvSpPr>
          <p:nvPr>
            <p:ph type="title"/>
          </p:nvPr>
        </p:nvSpPr>
        <p:spPr>
          <a:xfrm>
            <a:off x="720000" y="1970075"/>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75" name="Google Shape;875;p26"/>
          <p:cNvSpPr txBox="1">
            <a:spLocks noGrp="1"/>
          </p:cNvSpPr>
          <p:nvPr>
            <p:ph type="subTitle" idx="1"/>
          </p:nvPr>
        </p:nvSpPr>
        <p:spPr>
          <a:xfrm>
            <a:off x="720000" y="22544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6" name="Google Shape;876;p26"/>
          <p:cNvSpPr txBox="1">
            <a:spLocks noGrp="1"/>
          </p:cNvSpPr>
          <p:nvPr>
            <p:ph type="title" idx="2"/>
          </p:nvPr>
        </p:nvSpPr>
        <p:spPr>
          <a:xfrm>
            <a:off x="3419271" y="1970075"/>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77" name="Google Shape;877;p26"/>
          <p:cNvSpPr txBox="1">
            <a:spLocks noGrp="1"/>
          </p:cNvSpPr>
          <p:nvPr>
            <p:ph type="subTitle" idx="3"/>
          </p:nvPr>
        </p:nvSpPr>
        <p:spPr>
          <a:xfrm>
            <a:off x="3419271" y="22544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8" name="Google Shape;878;p26"/>
          <p:cNvSpPr txBox="1">
            <a:spLocks noGrp="1"/>
          </p:cNvSpPr>
          <p:nvPr>
            <p:ph type="title" idx="4"/>
          </p:nvPr>
        </p:nvSpPr>
        <p:spPr>
          <a:xfrm>
            <a:off x="2069638" y="3684450"/>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79" name="Google Shape;879;p26"/>
          <p:cNvSpPr txBox="1">
            <a:spLocks noGrp="1"/>
          </p:cNvSpPr>
          <p:nvPr>
            <p:ph type="subTitle" idx="5"/>
          </p:nvPr>
        </p:nvSpPr>
        <p:spPr>
          <a:xfrm>
            <a:off x="2069638" y="3961626"/>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0" name="Google Shape;880;p26"/>
          <p:cNvSpPr txBox="1">
            <a:spLocks noGrp="1"/>
          </p:cNvSpPr>
          <p:nvPr>
            <p:ph type="title" idx="6"/>
          </p:nvPr>
        </p:nvSpPr>
        <p:spPr>
          <a:xfrm>
            <a:off x="4768909" y="3684450"/>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81" name="Google Shape;881;p26"/>
          <p:cNvSpPr txBox="1">
            <a:spLocks noGrp="1"/>
          </p:cNvSpPr>
          <p:nvPr>
            <p:ph type="subTitle" idx="7"/>
          </p:nvPr>
        </p:nvSpPr>
        <p:spPr>
          <a:xfrm>
            <a:off x="4768909" y="3961626"/>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2" name="Google Shape;882;p26"/>
          <p:cNvSpPr txBox="1">
            <a:spLocks noGrp="1"/>
          </p:cNvSpPr>
          <p:nvPr>
            <p:ph type="title" idx="8"/>
          </p:nvPr>
        </p:nvSpPr>
        <p:spPr>
          <a:xfrm>
            <a:off x="6118550" y="1970075"/>
            <a:ext cx="2305500" cy="436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883" name="Google Shape;883;p26"/>
          <p:cNvSpPr txBox="1">
            <a:spLocks noGrp="1"/>
          </p:cNvSpPr>
          <p:nvPr>
            <p:ph type="subTitle" idx="9"/>
          </p:nvPr>
        </p:nvSpPr>
        <p:spPr>
          <a:xfrm>
            <a:off x="6118550" y="22544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4" name="Google Shape;884;p26"/>
          <p:cNvSpPr txBox="1">
            <a:spLocks noGrp="1"/>
          </p:cNvSpPr>
          <p:nvPr>
            <p:ph type="title" idx="13"/>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885" name="Google Shape;885;p26"/>
          <p:cNvGrpSpPr/>
          <p:nvPr/>
        </p:nvGrpSpPr>
        <p:grpSpPr>
          <a:xfrm>
            <a:off x="-4642687" y="2301450"/>
            <a:ext cx="6574325" cy="2981950"/>
            <a:chOff x="2568425" y="1916875"/>
            <a:chExt cx="6574325" cy="2981950"/>
          </a:xfrm>
        </p:grpSpPr>
        <p:sp>
          <p:nvSpPr>
            <p:cNvPr id="886" name="Google Shape;886;p26"/>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6"/>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6"/>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6"/>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6"/>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6"/>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6"/>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6"/>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6"/>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6"/>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6"/>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6"/>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6"/>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26"/>
          <p:cNvGrpSpPr/>
          <p:nvPr/>
        </p:nvGrpSpPr>
        <p:grpSpPr>
          <a:xfrm>
            <a:off x="7311013" y="2161550"/>
            <a:ext cx="6574325" cy="2981950"/>
            <a:chOff x="2568425" y="1916875"/>
            <a:chExt cx="6574325" cy="2981950"/>
          </a:xfrm>
        </p:grpSpPr>
        <p:sp>
          <p:nvSpPr>
            <p:cNvPr id="900" name="Google Shape;900;p26"/>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6"/>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6"/>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6"/>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6"/>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6"/>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6"/>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6"/>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6"/>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6"/>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6"/>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6"/>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6"/>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gradFill>
          <a:gsLst>
            <a:gs pos="0">
              <a:schemeClr val="dk2"/>
            </a:gs>
            <a:gs pos="100000">
              <a:schemeClr val="accent1"/>
            </a:gs>
          </a:gsLst>
          <a:lin ang="16198662" scaled="0"/>
        </a:gradFill>
        <a:effectLst/>
      </p:bgPr>
    </p:bg>
    <p:spTree>
      <p:nvGrpSpPr>
        <p:cNvPr id="1" name="Shape 913"/>
        <p:cNvGrpSpPr/>
        <p:nvPr/>
      </p:nvGrpSpPr>
      <p:grpSpPr>
        <a:xfrm>
          <a:off x="0" y="0"/>
          <a:ext cx="0" cy="0"/>
          <a:chOff x="0" y="0"/>
          <a:chExt cx="0" cy="0"/>
        </a:xfrm>
      </p:grpSpPr>
      <p:sp>
        <p:nvSpPr>
          <p:cNvPr id="914" name="Google Shape;914;p27"/>
          <p:cNvSpPr txBox="1">
            <a:spLocks noGrp="1"/>
          </p:cNvSpPr>
          <p:nvPr>
            <p:ph type="title"/>
          </p:nvPr>
        </p:nvSpPr>
        <p:spPr>
          <a:xfrm>
            <a:off x="720000" y="1912050"/>
            <a:ext cx="2305500" cy="494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15" name="Google Shape;915;p27"/>
          <p:cNvSpPr txBox="1">
            <a:spLocks noGrp="1"/>
          </p:cNvSpPr>
          <p:nvPr>
            <p:ph type="subTitle" idx="1"/>
          </p:nvPr>
        </p:nvSpPr>
        <p:spPr>
          <a:xfrm>
            <a:off x="720000" y="22544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6" name="Google Shape;916;p27"/>
          <p:cNvSpPr txBox="1">
            <a:spLocks noGrp="1"/>
          </p:cNvSpPr>
          <p:nvPr>
            <p:ph type="title" idx="2"/>
          </p:nvPr>
        </p:nvSpPr>
        <p:spPr>
          <a:xfrm>
            <a:off x="3419271" y="1912050"/>
            <a:ext cx="2305500" cy="494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17" name="Google Shape;917;p27"/>
          <p:cNvSpPr txBox="1">
            <a:spLocks noGrp="1"/>
          </p:cNvSpPr>
          <p:nvPr>
            <p:ph type="subTitle" idx="3"/>
          </p:nvPr>
        </p:nvSpPr>
        <p:spPr>
          <a:xfrm>
            <a:off x="3419275" y="22544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8" name="Google Shape;918;p27"/>
          <p:cNvSpPr txBox="1">
            <a:spLocks noGrp="1"/>
          </p:cNvSpPr>
          <p:nvPr>
            <p:ph type="title" idx="4"/>
          </p:nvPr>
        </p:nvSpPr>
        <p:spPr>
          <a:xfrm>
            <a:off x="720000" y="3626550"/>
            <a:ext cx="2305500" cy="494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19" name="Google Shape;919;p27"/>
          <p:cNvSpPr txBox="1">
            <a:spLocks noGrp="1"/>
          </p:cNvSpPr>
          <p:nvPr>
            <p:ph type="subTitle" idx="5"/>
          </p:nvPr>
        </p:nvSpPr>
        <p:spPr>
          <a:xfrm>
            <a:off x="720000" y="396900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0" name="Google Shape;920;p27"/>
          <p:cNvSpPr txBox="1">
            <a:spLocks noGrp="1"/>
          </p:cNvSpPr>
          <p:nvPr>
            <p:ph type="title" idx="6"/>
          </p:nvPr>
        </p:nvSpPr>
        <p:spPr>
          <a:xfrm>
            <a:off x="3419271" y="3626550"/>
            <a:ext cx="2305500" cy="494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1" name="Google Shape;921;p27"/>
          <p:cNvSpPr txBox="1">
            <a:spLocks noGrp="1"/>
          </p:cNvSpPr>
          <p:nvPr>
            <p:ph type="subTitle" idx="7"/>
          </p:nvPr>
        </p:nvSpPr>
        <p:spPr>
          <a:xfrm>
            <a:off x="3419271" y="396900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2" name="Google Shape;922;p27"/>
          <p:cNvSpPr txBox="1">
            <a:spLocks noGrp="1"/>
          </p:cNvSpPr>
          <p:nvPr>
            <p:ph type="title" idx="8"/>
          </p:nvPr>
        </p:nvSpPr>
        <p:spPr>
          <a:xfrm>
            <a:off x="6118550" y="1912050"/>
            <a:ext cx="2305500" cy="494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3" name="Google Shape;923;p27"/>
          <p:cNvSpPr txBox="1">
            <a:spLocks noGrp="1"/>
          </p:cNvSpPr>
          <p:nvPr>
            <p:ph type="subTitle" idx="9"/>
          </p:nvPr>
        </p:nvSpPr>
        <p:spPr>
          <a:xfrm>
            <a:off x="6118550" y="2254475"/>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4" name="Google Shape;924;p27"/>
          <p:cNvSpPr txBox="1">
            <a:spLocks noGrp="1"/>
          </p:cNvSpPr>
          <p:nvPr>
            <p:ph type="title" idx="13"/>
          </p:nvPr>
        </p:nvSpPr>
        <p:spPr>
          <a:xfrm>
            <a:off x="6118550" y="3626550"/>
            <a:ext cx="2305500" cy="4947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5" name="Google Shape;925;p27"/>
          <p:cNvSpPr txBox="1">
            <a:spLocks noGrp="1"/>
          </p:cNvSpPr>
          <p:nvPr>
            <p:ph type="subTitle" idx="14"/>
          </p:nvPr>
        </p:nvSpPr>
        <p:spPr>
          <a:xfrm>
            <a:off x="6118550" y="3969000"/>
            <a:ext cx="2305500" cy="63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6" name="Google Shape;926;p27"/>
          <p:cNvSpPr txBox="1">
            <a:spLocks noGrp="1"/>
          </p:cNvSpPr>
          <p:nvPr>
            <p:ph type="title" idx="15"/>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27" name="Google Shape;927;p27"/>
          <p:cNvGrpSpPr/>
          <p:nvPr/>
        </p:nvGrpSpPr>
        <p:grpSpPr>
          <a:xfrm>
            <a:off x="-1770950" y="-1016662"/>
            <a:ext cx="13130950" cy="6574325"/>
            <a:chOff x="-1770950" y="-1016662"/>
            <a:chExt cx="13130950" cy="6574325"/>
          </a:xfrm>
        </p:grpSpPr>
        <p:grpSp>
          <p:nvGrpSpPr>
            <p:cNvPr id="928" name="Google Shape;928;p27"/>
            <p:cNvGrpSpPr/>
            <p:nvPr/>
          </p:nvGrpSpPr>
          <p:grpSpPr>
            <a:xfrm rot="5400000">
              <a:off x="-3567137" y="779525"/>
              <a:ext cx="6574325" cy="2981950"/>
              <a:chOff x="2568425" y="1916875"/>
              <a:chExt cx="6574325" cy="2981950"/>
            </a:xfrm>
          </p:grpSpPr>
          <p:sp>
            <p:nvSpPr>
              <p:cNvPr id="929" name="Google Shape;929;p27"/>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7"/>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7"/>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7"/>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7"/>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7"/>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7"/>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7"/>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7"/>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7"/>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7"/>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7"/>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7"/>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27"/>
            <p:cNvGrpSpPr/>
            <p:nvPr/>
          </p:nvGrpSpPr>
          <p:grpSpPr>
            <a:xfrm rot="5400000">
              <a:off x="6581863" y="779525"/>
              <a:ext cx="6574325" cy="2981950"/>
              <a:chOff x="2568425" y="1916875"/>
              <a:chExt cx="6574325" cy="2981950"/>
            </a:xfrm>
          </p:grpSpPr>
          <p:sp>
            <p:nvSpPr>
              <p:cNvPr id="943" name="Google Shape;943;p27"/>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7"/>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7"/>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7"/>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7"/>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7"/>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7"/>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7"/>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7"/>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7"/>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7"/>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7"/>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7"/>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gradFill>
          <a:gsLst>
            <a:gs pos="0">
              <a:schemeClr val="dk2"/>
            </a:gs>
            <a:gs pos="100000">
              <a:schemeClr val="accent1"/>
            </a:gs>
          </a:gsLst>
          <a:lin ang="16198662" scaled="0"/>
        </a:gradFill>
        <a:effectLst/>
      </p:bgPr>
    </p:bg>
    <p:spTree>
      <p:nvGrpSpPr>
        <p:cNvPr id="1" name="Shape 956"/>
        <p:cNvGrpSpPr/>
        <p:nvPr/>
      </p:nvGrpSpPr>
      <p:grpSpPr>
        <a:xfrm>
          <a:off x="0" y="0"/>
          <a:ext cx="0" cy="0"/>
          <a:chOff x="0" y="0"/>
          <a:chExt cx="0" cy="0"/>
        </a:xfrm>
      </p:grpSpPr>
      <p:sp>
        <p:nvSpPr>
          <p:cNvPr id="957" name="Google Shape;957;p28"/>
          <p:cNvSpPr txBox="1">
            <a:spLocks noGrp="1"/>
          </p:cNvSpPr>
          <p:nvPr>
            <p:ph type="title" hasCustomPrompt="1"/>
          </p:nvPr>
        </p:nvSpPr>
        <p:spPr>
          <a:xfrm rot="-358">
            <a:off x="4761087" y="902497"/>
            <a:ext cx="2881200" cy="10284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6200"/>
              <a:buNone/>
              <a:defRPr sz="5500">
                <a:solidFill>
                  <a:schemeClr val="lt2"/>
                </a:solidFill>
                <a:latin typeface="Oswald ExtraLight"/>
                <a:ea typeface="Oswald ExtraLight"/>
                <a:cs typeface="Oswald ExtraLight"/>
                <a:sym typeface="Oswald ExtraLight"/>
              </a:defRPr>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958" name="Google Shape;958;p28"/>
          <p:cNvSpPr txBox="1">
            <a:spLocks noGrp="1"/>
          </p:cNvSpPr>
          <p:nvPr>
            <p:ph type="subTitle" idx="1"/>
          </p:nvPr>
        </p:nvSpPr>
        <p:spPr>
          <a:xfrm>
            <a:off x="4761065" y="1857579"/>
            <a:ext cx="28812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59" name="Google Shape;959;p28"/>
          <p:cNvSpPr txBox="1">
            <a:spLocks noGrp="1"/>
          </p:cNvSpPr>
          <p:nvPr>
            <p:ph type="title" idx="2" hasCustomPrompt="1"/>
          </p:nvPr>
        </p:nvSpPr>
        <p:spPr>
          <a:xfrm>
            <a:off x="4761088" y="2889800"/>
            <a:ext cx="2881200" cy="1028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6200"/>
              <a:buNone/>
              <a:defRPr sz="5500">
                <a:solidFill>
                  <a:schemeClr val="lt1"/>
                </a:solidFill>
                <a:latin typeface="Oswald ExtraLight"/>
                <a:ea typeface="Oswald ExtraLight"/>
                <a:cs typeface="Oswald ExtraLight"/>
                <a:sym typeface="Oswald ExtraLight"/>
              </a:defRPr>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960" name="Google Shape;960;p28"/>
          <p:cNvSpPr txBox="1">
            <a:spLocks noGrp="1"/>
          </p:cNvSpPr>
          <p:nvPr>
            <p:ph type="subTitle" idx="3"/>
          </p:nvPr>
        </p:nvSpPr>
        <p:spPr>
          <a:xfrm>
            <a:off x="4761065" y="3844979"/>
            <a:ext cx="28812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1" name="Google Shape;961;p28"/>
          <p:cNvSpPr txBox="1">
            <a:spLocks noGrp="1"/>
          </p:cNvSpPr>
          <p:nvPr>
            <p:ph type="title" idx="4" hasCustomPrompt="1"/>
          </p:nvPr>
        </p:nvSpPr>
        <p:spPr>
          <a:xfrm rot="-358">
            <a:off x="1501737" y="902497"/>
            <a:ext cx="2881200" cy="10284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6200"/>
              <a:buNone/>
              <a:defRPr sz="5500">
                <a:solidFill>
                  <a:schemeClr val="lt1"/>
                </a:solidFill>
                <a:latin typeface="Oswald ExtraLight"/>
                <a:ea typeface="Oswald ExtraLight"/>
                <a:cs typeface="Oswald ExtraLight"/>
                <a:sym typeface="Oswald ExtraLight"/>
              </a:defRPr>
            </a:lvl1pPr>
            <a:lvl2pPr lvl="1" algn="r" rtl="0">
              <a:spcBef>
                <a:spcPts val="0"/>
              </a:spcBef>
              <a:spcAft>
                <a:spcPts val="0"/>
              </a:spcAft>
              <a:buSzPts val="6200"/>
              <a:buNone/>
              <a:defRPr sz="6200"/>
            </a:lvl2pPr>
            <a:lvl3pPr lvl="2" algn="r" rtl="0">
              <a:spcBef>
                <a:spcPts val="0"/>
              </a:spcBef>
              <a:spcAft>
                <a:spcPts val="0"/>
              </a:spcAft>
              <a:buSzPts val="6200"/>
              <a:buNone/>
              <a:defRPr sz="6200"/>
            </a:lvl3pPr>
            <a:lvl4pPr lvl="3" algn="r" rtl="0">
              <a:spcBef>
                <a:spcPts val="0"/>
              </a:spcBef>
              <a:spcAft>
                <a:spcPts val="0"/>
              </a:spcAft>
              <a:buSzPts val="6200"/>
              <a:buNone/>
              <a:defRPr sz="6200"/>
            </a:lvl4pPr>
            <a:lvl5pPr lvl="4" algn="r" rtl="0">
              <a:spcBef>
                <a:spcPts val="0"/>
              </a:spcBef>
              <a:spcAft>
                <a:spcPts val="0"/>
              </a:spcAft>
              <a:buSzPts val="6200"/>
              <a:buNone/>
              <a:defRPr sz="6200"/>
            </a:lvl5pPr>
            <a:lvl6pPr lvl="5" algn="r" rtl="0">
              <a:spcBef>
                <a:spcPts val="0"/>
              </a:spcBef>
              <a:spcAft>
                <a:spcPts val="0"/>
              </a:spcAft>
              <a:buSzPts val="6200"/>
              <a:buNone/>
              <a:defRPr sz="6200"/>
            </a:lvl6pPr>
            <a:lvl7pPr lvl="6" algn="r" rtl="0">
              <a:spcBef>
                <a:spcPts val="0"/>
              </a:spcBef>
              <a:spcAft>
                <a:spcPts val="0"/>
              </a:spcAft>
              <a:buSzPts val="6200"/>
              <a:buNone/>
              <a:defRPr sz="6200"/>
            </a:lvl7pPr>
            <a:lvl8pPr lvl="7" algn="r" rtl="0">
              <a:spcBef>
                <a:spcPts val="0"/>
              </a:spcBef>
              <a:spcAft>
                <a:spcPts val="0"/>
              </a:spcAft>
              <a:buSzPts val="6200"/>
              <a:buNone/>
              <a:defRPr sz="6200"/>
            </a:lvl8pPr>
            <a:lvl9pPr lvl="8" algn="r" rtl="0">
              <a:spcBef>
                <a:spcPts val="0"/>
              </a:spcBef>
              <a:spcAft>
                <a:spcPts val="0"/>
              </a:spcAft>
              <a:buSzPts val="6200"/>
              <a:buNone/>
              <a:defRPr sz="6200"/>
            </a:lvl9pPr>
          </a:lstStyle>
          <a:p>
            <a:r>
              <a:t>xx%</a:t>
            </a:r>
          </a:p>
        </p:txBody>
      </p:sp>
      <p:sp>
        <p:nvSpPr>
          <p:cNvPr id="962" name="Google Shape;962;p28"/>
          <p:cNvSpPr txBox="1">
            <a:spLocks noGrp="1"/>
          </p:cNvSpPr>
          <p:nvPr>
            <p:ph type="subTitle" idx="5"/>
          </p:nvPr>
        </p:nvSpPr>
        <p:spPr>
          <a:xfrm>
            <a:off x="1501715" y="1857579"/>
            <a:ext cx="28812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963" name="Google Shape;963;p28"/>
          <p:cNvSpPr txBox="1">
            <a:spLocks noGrp="1"/>
          </p:cNvSpPr>
          <p:nvPr>
            <p:ph type="title" idx="6" hasCustomPrompt="1"/>
          </p:nvPr>
        </p:nvSpPr>
        <p:spPr>
          <a:xfrm>
            <a:off x="1501738" y="2889800"/>
            <a:ext cx="2881200" cy="1028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6200"/>
              <a:buNone/>
              <a:defRPr sz="5500">
                <a:solidFill>
                  <a:schemeClr val="lt2"/>
                </a:solidFill>
                <a:latin typeface="Oswald ExtraLight"/>
                <a:ea typeface="Oswald ExtraLight"/>
                <a:cs typeface="Oswald ExtraLight"/>
                <a:sym typeface="Oswald ExtraLight"/>
              </a:defRPr>
            </a:lvl1pPr>
            <a:lvl2pPr lvl="1" algn="r" rtl="0">
              <a:spcBef>
                <a:spcPts val="0"/>
              </a:spcBef>
              <a:spcAft>
                <a:spcPts val="0"/>
              </a:spcAft>
              <a:buSzPts val="6200"/>
              <a:buNone/>
              <a:defRPr sz="6200"/>
            </a:lvl2pPr>
            <a:lvl3pPr lvl="2" algn="r" rtl="0">
              <a:spcBef>
                <a:spcPts val="0"/>
              </a:spcBef>
              <a:spcAft>
                <a:spcPts val="0"/>
              </a:spcAft>
              <a:buSzPts val="6200"/>
              <a:buNone/>
              <a:defRPr sz="6200"/>
            </a:lvl3pPr>
            <a:lvl4pPr lvl="3" algn="r" rtl="0">
              <a:spcBef>
                <a:spcPts val="0"/>
              </a:spcBef>
              <a:spcAft>
                <a:spcPts val="0"/>
              </a:spcAft>
              <a:buSzPts val="6200"/>
              <a:buNone/>
              <a:defRPr sz="6200"/>
            </a:lvl4pPr>
            <a:lvl5pPr lvl="4" algn="r" rtl="0">
              <a:spcBef>
                <a:spcPts val="0"/>
              </a:spcBef>
              <a:spcAft>
                <a:spcPts val="0"/>
              </a:spcAft>
              <a:buSzPts val="6200"/>
              <a:buNone/>
              <a:defRPr sz="6200"/>
            </a:lvl5pPr>
            <a:lvl6pPr lvl="5" algn="r" rtl="0">
              <a:spcBef>
                <a:spcPts val="0"/>
              </a:spcBef>
              <a:spcAft>
                <a:spcPts val="0"/>
              </a:spcAft>
              <a:buSzPts val="6200"/>
              <a:buNone/>
              <a:defRPr sz="6200"/>
            </a:lvl6pPr>
            <a:lvl7pPr lvl="6" algn="r" rtl="0">
              <a:spcBef>
                <a:spcPts val="0"/>
              </a:spcBef>
              <a:spcAft>
                <a:spcPts val="0"/>
              </a:spcAft>
              <a:buSzPts val="6200"/>
              <a:buNone/>
              <a:defRPr sz="6200"/>
            </a:lvl7pPr>
            <a:lvl8pPr lvl="7" algn="r" rtl="0">
              <a:spcBef>
                <a:spcPts val="0"/>
              </a:spcBef>
              <a:spcAft>
                <a:spcPts val="0"/>
              </a:spcAft>
              <a:buSzPts val="6200"/>
              <a:buNone/>
              <a:defRPr sz="6200"/>
            </a:lvl8pPr>
            <a:lvl9pPr lvl="8" algn="r" rtl="0">
              <a:spcBef>
                <a:spcPts val="0"/>
              </a:spcBef>
              <a:spcAft>
                <a:spcPts val="0"/>
              </a:spcAft>
              <a:buSzPts val="6200"/>
              <a:buNone/>
              <a:defRPr sz="6200"/>
            </a:lvl9pPr>
          </a:lstStyle>
          <a:p>
            <a:r>
              <a:t>xx%</a:t>
            </a:r>
          </a:p>
        </p:txBody>
      </p:sp>
      <p:sp>
        <p:nvSpPr>
          <p:cNvPr id="964" name="Google Shape;964;p28"/>
          <p:cNvSpPr txBox="1">
            <a:spLocks noGrp="1"/>
          </p:cNvSpPr>
          <p:nvPr>
            <p:ph type="subTitle" idx="7"/>
          </p:nvPr>
        </p:nvSpPr>
        <p:spPr>
          <a:xfrm>
            <a:off x="1501715" y="3844979"/>
            <a:ext cx="2881200" cy="39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grpSp>
        <p:nvGrpSpPr>
          <p:cNvPr id="965" name="Google Shape;965;p28"/>
          <p:cNvGrpSpPr/>
          <p:nvPr/>
        </p:nvGrpSpPr>
        <p:grpSpPr>
          <a:xfrm>
            <a:off x="-1277300" y="-1517137"/>
            <a:ext cx="11973750" cy="7036150"/>
            <a:chOff x="-1277300" y="-1517137"/>
            <a:chExt cx="11973750" cy="7036150"/>
          </a:xfrm>
        </p:grpSpPr>
        <p:grpSp>
          <p:nvGrpSpPr>
            <p:cNvPr id="966" name="Google Shape;966;p28"/>
            <p:cNvGrpSpPr/>
            <p:nvPr/>
          </p:nvGrpSpPr>
          <p:grpSpPr>
            <a:xfrm rot="5400000">
              <a:off x="-3073487" y="279050"/>
              <a:ext cx="6574325" cy="2981950"/>
              <a:chOff x="2568425" y="1916875"/>
              <a:chExt cx="6574325" cy="2981950"/>
            </a:xfrm>
          </p:grpSpPr>
          <p:sp>
            <p:nvSpPr>
              <p:cNvPr id="967" name="Google Shape;967;p28"/>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8"/>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8"/>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8"/>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8"/>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8"/>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8"/>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8"/>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8"/>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8"/>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8"/>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8"/>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8"/>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28"/>
            <p:cNvGrpSpPr/>
            <p:nvPr/>
          </p:nvGrpSpPr>
          <p:grpSpPr>
            <a:xfrm rot="5400000">
              <a:off x="5918313" y="740875"/>
              <a:ext cx="6574325" cy="2981950"/>
              <a:chOff x="2568425" y="1916875"/>
              <a:chExt cx="6574325" cy="2981950"/>
            </a:xfrm>
          </p:grpSpPr>
          <p:sp>
            <p:nvSpPr>
              <p:cNvPr id="981" name="Google Shape;981;p28"/>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8"/>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8"/>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8"/>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8"/>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8"/>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8"/>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8"/>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8"/>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8"/>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8"/>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8"/>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8"/>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Numbers and text 1">
  <p:cSld name="TITLE_AND_TWO_COLUMNS_1">
    <p:spTree>
      <p:nvGrpSpPr>
        <p:cNvPr id="1" name="Shape 994"/>
        <p:cNvGrpSpPr/>
        <p:nvPr/>
      </p:nvGrpSpPr>
      <p:grpSpPr>
        <a:xfrm>
          <a:off x="0" y="0"/>
          <a:ext cx="0" cy="0"/>
          <a:chOff x="0" y="0"/>
          <a:chExt cx="0" cy="0"/>
        </a:xfrm>
      </p:grpSpPr>
      <p:sp>
        <p:nvSpPr>
          <p:cNvPr id="995" name="Google Shape;995;p29"/>
          <p:cNvSpPr txBox="1">
            <a:spLocks noGrp="1"/>
          </p:cNvSpPr>
          <p:nvPr>
            <p:ph type="subTitle" idx="1"/>
          </p:nvPr>
        </p:nvSpPr>
        <p:spPr>
          <a:xfrm>
            <a:off x="720000" y="3815094"/>
            <a:ext cx="1803600" cy="788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6" name="Google Shape;996;p29"/>
          <p:cNvSpPr txBox="1">
            <a:spLocks noGrp="1"/>
          </p:cNvSpPr>
          <p:nvPr>
            <p:ph type="title" hasCustomPrompt="1"/>
          </p:nvPr>
        </p:nvSpPr>
        <p:spPr>
          <a:xfrm>
            <a:off x="720000" y="2092210"/>
            <a:ext cx="1803600" cy="1088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200"/>
              <a:buNone/>
              <a:defRPr sz="6200">
                <a:solidFill>
                  <a:schemeClr val="lt1"/>
                </a:solidFill>
                <a:latin typeface="Oswald ExtraLight"/>
                <a:ea typeface="Oswald ExtraLight"/>
                <a:cs typeface="Oswald ExtraLight"/>
                <a:sym typeface="Oswald ExtraLight"/>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997" name="Google Shape;997;p29"/>
          <p:cNvSpPr txBox="1">
            <a:spLocks noGrp="1"/>
          </p:cNvSpPr>
          <p:nvPr>
            <p:ph type="title" idx="2"/>
          </p:nvPr>
        </p:nvSpPr>
        <p:spPr>
          <a:xfrm>
            <a:off x="720000" y="1374301"/>
            <a:ext cx="1803600" cy="536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998" name="Google Shape;998;p29"/>
          <p:cNvSpPr txBox="1">
            <a:spLocks noGrp="1"/>
          </p:cNvSpPr>
          <p:nvPr>
            <p:ph type="title" idx="3"/>
          </p:nvPr>
        </p:nvSpPr>
        <p:spPr>
          <a:xfrm>
            <a:off x="720000" y="3362102"/>
            <a:ext cx="1803600" cy="536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999" name="Google Shape;999;p29"/>
          <p:cNvSpPr txBox="1">
            <a:spLocks noGrp="1"/>
          </p:cNvSpPr>
          <p:nvPr>
            <p:ph type="subTitle" idx="4"/>
          </p:nvPr>
        </p:nvSpPr>
        <p:spPr>
          <a:xfrm>
            <a:off x="2686800" y="3815094"/>
            <a:ext cx="1803600" cy="788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0" name="Google Shape;1000;p29"/>
          <p:cNvSpPr txBox="1">
            <a:spLocks noGrp="1"/>
          </p:cNvSpPr>
          <p:nvPr>
            <p:ph type="title" idx="5" hasCustomPrompt="1"/>
          </p:nvPr>
        </p:nvSpPr>
        <p:spPr>
          <a:xfrm>
            <a:off x="2686800" y="2092210"/>
            <a:ext cx="1803600" cy="1088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200"/>
              <a:buNone/>
              <a:defRPr sz="6200">
                <a:solidFill>
                  <a:schemeClr val="lt2"/>
                </a:solidFill>
                <a:latin typeface="Oswald ExtraLight"/>
                <a:ea typeface="Oswald ExtraLight"/>
                <a:cs typeface="Oswald ExtraLight"/>
                <a:sym typeface="Oswald ExtraLight"/>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01" name="Google Shape;1001;p29"/>
          <p:cNvSpPr txBox="1">
            <a:spLocks noGrp="1"/>
          </p:cNvSpPr>
          <p:nvPr>
            <p:ph type="title" idx="6"/>
          </p:nvPr>
        </p:nvSpPr>
        <p:spPr>
          <a:xfrm>
            <a:off x="2686800" y="1374301"/>
            <a:ext cx="1803600" cy="536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1002" name="Google Shape;1002;p29"/>
          <p:cNvSpPr txBox="1">
            <a:spLocks noGrp="1"/>
          </p:cNvSpPr>
          <p:nvPr>
            <p:ph type="title" idx="7"/>
          </p:nvPr>
        </p:nvSpPr>
        <p:spPr>
          <a:xfrm>
            <a:off x="2686800" y="3362102"/>
            <a:ext cx="1803600" cy="536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1003" name="Google Shape;1003;p29"/>
          <p:cNvSpPr txBox="1">
            <a:spLocks noGrp="1"/>
          </p:cNvSpPr>
          <p:nvPr>
            <p:ph type="subTitle" idx="8"/>
          </p:nvPr>
        </p:nvSpPr>
        <p:spPr>
          <a:xfrm>
            <a:off x="4653600" y="3815094"/>
            <a:ext cx="1803600" cy="788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4" name="Google Shape;1004;p29"/>
          <p:cNvSpPr txBox="1">
            <a:spLocks noGrp="1"/>
          </p:cNvSpPr>
          <p:nvPr>
            <p:ph type="title" idx="9" hasCustomPrompt="1"/>
          </p:nvPr>
        </p:nvSpPr>
        <p:spPr>
          <a:xfrm>
            <a:off x="4653600" y="2092210"/>
            <a:ext cx="1803600" cy="1088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200"/>
              <a:buNone/>
              <a:defRPr sz="6200">
                <a:solidFill>
                  <a:schemeClr val="lt1"/>
                </a:solidFill>
                <a:latin typeface="Oswald ExtraLight"/>
                <a:ea typeface="Oswald ExtraLight"/>
                <a:cs typeface="Oswald ExtraLight"/>
                <a:sym typeface="Oswald ExtraLight"/>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05" name="Google Shape;1005;p29"/>
          <p:cNvSpPr txBox="1">
            <a:spLocks noGrp="1"/>
          </p:cNvSpPr>
          <p:nvPr>
            <p:ph type="title" idx="13"/>
          </p:nvPr>
        </p:nvSpPr>
        <p:spPr>
          <a:xfrm>
            <a:off x="4653600" y="1374301"/>
            <a:ext cx="1803600" cy="536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1006" name="Google Shape;1006;p29"/>
          <p:cNvSpPr txBox="1">
            <a:spLocks noGrp="1"/>
          </p:cNvSpPr>
          <p:nvPr>
            <p:ph type="title" idx="14"/>
          </p:nvPr>
        </p:nvSpPr>
        <p:spPr>
          <a:xfrm>
            <a:off x="4653600" y="3362102"/>
            <a:ext cx="1803600" cy="536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1007" name="Google Shape;1007;p29"/>
          <p:cNvSpPr txBox="1">
            <a:spLocks noGrp="1"/>
          </p:cNvSpPr>
          <p:nvPr>
            <p:ph type="subTitle" idx="15"/>
          </p:nvPr>
        </p:nvSpPr>
        <p:spPr>
          <a:xfrm>
            <a:off x="6620400" y="3815094"/>
            <a:ext cx="1803600" cy="788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08" name="Google Shape;1008;p29"/>
          <p:cNvSpPr txBox="1">
            <a:spLocks noGrp="1"/>
          </p:cNvSpPr>
          <p:nvPr>
            <p:ph type="title" idx="16" hasCustomPrompt="1"/>
          </p:nvPr>
        </p:nvSpPr>
        <p:spPr>
          <a:xfrm>
            <a:off x="6620400" y="2092210"/>
            <a:ext cx="1803600" cy="10881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200"/>
              <a:buNone/>
              <a:defRPr sz="6200">
                <a:solidFill>
                  <a:schemeClr val="lt2"/>
                </a:solidFill>
                <a:latin typeface="Oswald ExtraLight"/>
                <a:ea typeface="Oswald ExtraLight"/>
                <a:cs typeface="Oswald ExtraLight"/>
                <a:sym typeface="Oswald ExtraLight"/>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1009" name="Google Shape;1009;p29"/>
          <p:cNvSpPr txBox="1">
            <a:spLocks noGrp="1"/>
          </p:cNvSpPr>
          <p:nvPr>
            <p:ph type="title" idx="17"/>
          </p:nvPr>
        </p:nvSpPr>
        <p:spPr>
          <a:xfrm>
            <a:off x="6620400" y="1374301"/>
            <a:ext cx="1803600" cy="536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1010" name="Google Shape;1010;p29"/>
          <p:cNvSpPr txBox="1">
            <a:spLocks noGrp="1"/>
          </p:cNvSpPr>
          <p:nvPr>
            <p:ph type="title" idx="18"/>
          </p:nvPr>
        </p:nvSpPr>
        <p:spPr>
          <a:xfrm>
            <a:off x="6620400" y="3362102"/>
            <a:ext cx="1803600" cy="536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1011" name="Google Shape;1011;p29"/>
          <p:cNvSpPr txBox="1">
            <a:spLocks noGrp="1"/>
          </p:cNvSpPr>
          <p:nvPr>
            <p:ph type="title" idx="19"/>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012" name="Google Shape;1012;p29"/>
          <p:cNvGrpSpPr/>
          <p:nvPr/>
        </p:nvGrpSpPr>
        <p:grpSpPr>
          <a:xfrm rot="10800000" flipH="1">
            <a:off x="1310963" y="4780300"/>
            <a:ext cx="6574325" cy="2981950"/>
            <a:chOff x="2568425" y="1916875"/>
            <a:chExt cx="6574325" cy="2981950"/>
          </a:xfrm>
        </p:grpSpPr>
        <p:sp>
          <p:nvSpPr>
            <p:cNvPr id="1013" name="Google Shape;1013;p29"/>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29"/>
          <p:cNvGrpSpPr/>
          <p:nvPr/>
        </p:nvGrpSpPr>
        <p:grpSpPr>
          <a:xfrm>
            <a:off x="1310963" y="-2571350"/>
            <a:ext cx="6574325" cy="2981950"/>
            <a:chOff x="2568425" y="1916875"/>
            <a:chExt cx="6574325" cy="2981950"/>
          </a:xfrm>
        </p:grpSpPr>
        <p:sp>
          <p:nvSpPr>
            <p:cNvPr id="1027" name="Google Shape;1027;p29"/>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9"/>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9"/>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9"/>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9"/>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2">
  <p:cSld name="BLANK_1_1_1_2_2">
    <p:spTree>
      <p:nvGrpSpPr>
        <p:cNvPr id="1" name="Shape 1040"/>
        <p:cNvGrpSpPr/>
        <p:nvPr/>
      </p:nvGrpSpPr>
      <p:grpSpPr>
        <a:xfrm>
          <a:off x="0" y="0"/>
          <a:ext cx="0" cy="0"/>
          <a:chOff x="0" y="0"/>
          <a:chExt cx="0" cy="0"/>
        </a:xfrm>
      </p:grpSpPr>
      <p:sp>
        <p:nvSpPr>
          <p:cNvPr id="1041" name="Google Shape;1041;p30"/>
          <p:cNvSpPr txBox="1">
            <a:spLocks noGrp="1"/>
          </p:cNvSpPr>
          <p:nvPr>
            <p:ph type="title"/>
          </p:nvPr>
        </p:nvSpPr>
        <p:spPr>
          <a:xfrm>
            <a:off x="720000" y="2569063"/>
            <a:ext cx="2336400" cy="518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042" name="Google Shape;1042;p30"/>
          <p:cNvSpPr txBox="1">
            <a:spLocks noGrp="1"/>
          </p:cNvSpPr>
          <p:nvPr>
            <p:ph type="subTitle" idx="1"/>
          </p:nvPr>
        </p:nvSpPr>
        <p:spPr>
          <a:xfrm>
            <a:off x="720000" y="346740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3" name="Google Shape;1043;p30"/>
          <p:cNvSpPr txBox="1">
            <a:spLocks noGrp="1"/>
          </p:cNvSpPr>
          <p:nvPr>
            <p:ph type="title" idx="2"/>
          </p:nvPr>
        </p:nvSpPr>
        <p:spPr>
          <a:xfrm>
            <a:off x="3403800" y="2569075"/>
            <a:ext cx="2336400" cy="518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044" name="Google Shape;1044;p30"/>
          <p:cNvSpPr txBox="1">
            <a:spLocks noGrp="1"/>
          </p:cNvSpPr>
          <p:nvPr>
            <p:ph type="subTitle" idx="3"/>
          </p:nvPr>
        </p:nvSpPr>
        <p:spPr>
          <a:xfrm>
            <a:off x="3403800" y="3467416"/>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5" name="Google Shape;1045;p30"/>
          <p:cNvSpPr txBox="1">
            <a:spLocks noGrp="1"/>
          </p:cNvSpPr>
          <p:nvPr>
            <p:ph type="title" idx="4"/>
          </p:nvPr>
        </p:nvSpPr>
        <p:spPr>
          <a:xfrm>
            <a:off x="6087600" y="2569063"/>
            <a:ext cx="2336400" cy="518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046" name="Google Shape;1046;p30"/>
          <p:cNvSpPr txBox="1">
            <a:spLocks noGrp="1"/>
          </p:cNvSpPr>
          <p:nvPr>
            <p:ph type="subTitle" idx="5"/>
          </p:nvPr>
        </p:nvSpPr>
        <p:spPr>
          <a:xfrm>
            <a:off x="6087600" y="3467403"/>
            <a:ext cx="2336400" cy="60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7" name="Google Shape;1047;p30"/>
          <p:cNvSpPr txBox="1">
            <a:spLocks noGrp="1"/>
          </p:cNvSpPr>
          <p:nvPr>
            <p:ph type="title" idx="6" hasCustomPrompt="1"/>
          </p:nvPr>
        </p:nvSpPr>
        <p:spPr>
          <a:xfrm>
            <a:off x="1423950" y="1520125"/>
            <a:ext cx="928500" cy="669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a:solidFill>
                  <a:schemeClr val="lt2"/>
                </a:solidFill>
                <a:latin typeface="Oswald ExtraLight"/>
                <a:ea typeface="Oswald ExtraLight"/>
                <a:cs typeface="Oswald ExtraLight"/>
                <a:sym typeface="Oswald ExtraLight"/>
              </a:defRPr>
            </a:lvl1pPr>
            <a:lvl2pPr lvl="1" algn="ctr" rtl="0">
              <a:spcBef>
                <a:spcPts val="0"/>
              </a:spcBef>
              <a:spcAft>
                <a:spcPts val="0"/>
              </a:spcAft>
              <a:buClr>
                <a:schemeClr val="lt1"/>
              </a:buClr>
              <a:buSzPts val="3000"/>
              <a:buNone/>
              <a:defRPr b="1">
                <a:solidFill>
                  <a:schemeClr val="lt1"/>
                </a:solidFill>
              </a:defRPr>
            </a:lvl2pPr>
            <a:lvl3pPr lvl="2" algn="ctr" rtl="0">
              <a:spcBef>
                <a:spcPts val="0"/>
              </a:spcBef>
              <a:spcAft>
                <a:spcPts val="0"/>
              </a:spcAft>
              <a:buClr>
                <a:schemeClr val="lt1"/>
              </a:buClr>
              <a:buSzPts val="3000"/>
              <a:buNone/>
              <a:defRPr b="1">
                <a:solidFill>
                  <a:schemeClr val="lt1"/>
                </a:solidFill>
              </a:defRPr>
            </a:lvl3pPr>
            <a:lvl4pPr lvl="3" algn="ctr" rtl="0">
              <a:spcBef>
                <a:spcPts val="0"/>
              </a:spcBef>
              <a:spcAft>
                <a:spcPts val="0"/>
              </a:spcAft>
              <a:buClr>
                <a:schemeClr val="lt1"/>
              </a:buClr>
              <a:buSzPts val="3000"/>
              <a:buNone/>
              <a:defRPr b="1">
                <a:solidFill>
                  <a:schemeClr val="lt1"/>
                </a:solidFill>
              </a:defRPr>
            </a:lvl4pPr>
            <a:lvl5pPr lvl="4" algn="ctr" rtl="0">
              <a:spcBef>
                <a:spcPts val="0"/>
              </a:spcBef>
              <a:spcAft>
                <a:spcPts val="0"/>
              </a:spcAft>
              <a:buClr>
                <a:schemeClr val="lt1"/>
              </a:buClr>
              <a:buSzPts val="3000"/>
              <a:buNone/>
              <a:defRPr b="1">
                <a:solidFill>
                  <a:schemeClr val="lt1"/>
                </a:solidFill>
              </a:defRPr>
            </a:lvl5pPr>
            <a:lvl6pPr lvl="5" algn="ctr" rtl="0">
              <a:spcBef>
                <a:spcPts val="0"/>
              </a:spcBef>
              <a:spcAft>
                <a:spcPts val="0"/>
              </a:spcAft>
              <a:buClr>
                <a:schemeClr val="lt1"/>
              </a:buClr>
              <a:buSzPts val="3000"/>
              <a:buNone/>
              <a:defRPr b="1">
                <a:solidFill>
                  <a:schemeClr val="lt1"/>
                </a:solidFill>
              </a:defRPr>
            </a:lvl6pPr>
            <a:lvl7pPr lvl="6" algn="ctr" rtl="0">
              <a:spcBef>
                <a:spcPts val="0"/>
              </a:spcBef>
              <a:spcAft>
                <a:spcPts val="0"/>
              </a:spcAft>
              <a:buClr>
                <a:schemeClr val="lt1"/>
              </a:buClr>
              <a:buSzPts val="3000"/>
              <a:buNone/>
              <a:defRPr b="1">
                <a:solidFill>
                  <a:schemeClr val="lt1"/>
                </a:solidFill>
              </a:defRPr>
            </a:lvl7pPr>
            <a:lvl8pPr lvl="7" algn="ctr" rtl="0">
              <a:spcBef>
                <a:spcPts val="0"/>
              </a:spcBef>
              <a:spcAft>
                <a:spcPts val="0"/>
              </a:spcAft>
              <a:buClr>
                <a:schemeClr val="lt1"/>
              </a:buClr>
              <a:buSzPts val="3000"/>
              <a:buNone/>
              <a:defRPr b="1">
                <a:solidFill>
                  <a:schemeClr val="lt1"/>
                </a:solidFill>
              </a:defRPr>
            </a:lvl8pPr>
            <a:lvl9pPr lvl="8" algn="ctr" rtl="0">
              <a:spcBef>
                <a:spcPts val="0"/>
              </a:spcBef>
              <a:spcAft>
                <a:spcPts val="0"/>
              </a:spcAft>
              <a:buClr>
                <a:schemeClr val="lt1"/>
              </a:buClr>
              <a:buSzPts val="3000"/>
              <a:buNone/>
              <a:defRPr b="1">
                <a:solidFill>
                  <a:schemeClr val="lt1"/>
                </a:solidFill>
              </a:defRPr>
            </a:lvl9pPr>
          </a:lstStyle>
          <a:p>
            <a:r>
              <a:t>xx%</a:t>
            </a:r>
          </a:p>
        </p:txBody>
      </p:sp>
      <p:sp>
        <p:nvSpPr>
          <p:cNvPr id="1048" name="Google Shape;1048;p30"/>
          <p:cNvSpPr txBox="1">
            <a:spLocks noGrp="1"/>
          </p:cNvSpPr>
          <p:nvPr>
            <p:ph type="title" idx="7" hasCustomPrompt="1"/>
          </p:nvPr>
        </p:nvSpPr>
        <p:spPr>
          <a:xfrm>
            <a:off x="4107750" y="1520125"/>
            <a:ext cx="928500" cy="669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a:solidFill>
                  <a:schemeClr val="lt1"/>
                </a:solidFill>
                <a:latin typeface="Oswald ExtraLight"/>
                <a:ea typeface="Oswald ExtraLight"/>
                <a:cs typeface="Oswald ExtraLight"/>
                <a:sym typeface="Oswald ExtraLight"/>
              </a:defRPr>
            </a:lvl1pPr>
            <a:lvl2pPr lvl="1" algn="ctr" rtl="0">
              <a:spcBef>
                <a:spcPts val="0"/>
              </a:spcBef>
              <a:spcAft>
                <a:spcPts val="0"/>
              </a:spcAft>
              <a:buClr>
                <a:schemeClr val="lt1"/>
              </a:buClr>
              <a:buSzPts val="3000"/>
              <a:buNone/>
              <a:defRPr b="1">
                <a:solidFill>
                  <a:schemeClr val="lt1"/>
                </a:solidFill>
              </a:defRPr>
            </a:lvl2pPr>
            <a:lvl3pPr lvl="2" algn="ctr" rtl="0">
              <a:spcBef>
                <a:spcPts val="0"/>
              </a:spcBef>
              <a:spcAft>
                <a:spcPts val="0"/>
              </a:spcAft>
              <a:buClr>
                <a:schemeClr val="lt1"/>
              </a:buClr>
              <a:buSzPts val="3000"/>
              <a:buNone/>
              <a:defRPr b="1">
                <a:solidFill>
                  <a:schemeClr val="lt1"/>
                </a:solidFill>
              </a:defRPr>
            </a:lvl3pPr>
            <a:lvl4pPr lvl="3" algn="ctr" rtl="0">
              <a:spcBef>
                <a:spcPts val="0"/>
              </a:spcBef>
              <a:spcAft>
                <a:spcPts val="0"/>
              </a:spcAft>
              <a:buClr>
                <a:schemeClr val="lt1"/>
              </a:buClr>
              <a:buSzPts val="3000"/>
              <a:buNone/>
              <a:defRPr b="1">
                <a:solidFill>
                  <a:schemeClr val="lt1"/>
                </a:solidFill>
              </a:defRPr>
            </a:lvl4pPr>
            <a:lvl5pPr lvl="4" algn="ctr" rtl="0">
              <a:spcBef>
                <a:spcPts val="0"/>
              </a:spcBef>
              <a:spcAft>
                <a:spcPts val="0"/>
              </a:spcAft>
              <a:buClr>
                <a:schemeClr val="lt1"/>
              </a:buClr>
              <a:buSzPts val="3000"/>
              <a:buNone/>
              <a:defRPr b="1">
                <a:solidFill>
                  <a:schemeClr val="lt1"/>
                </a:solidFill>
              </a:defRPr>
            </a:lvl5pPr>
            <a:lvl6pPr lvl="5" algn="ctr" rtl="0">
              <a:spcBef>
                <a:spcPts val="0"/>
              </a:spcBef>
              <a:spcAft>
                <a:spcPts val="0"/>
              </a:spcAft>
              <a:buClr>
                <a:schemeClr val="lt1"/>
              </a:buClr>
              <a:buSzPts val="3000"/>
              <a:buNone/>
              <a:defRPr b="1">
                <a:solidFill>
                  <a:schemeClr val="lt1"/>
                </a:solidFill>
              </a:defRPr>
            </a:lvl6pPr>
            <a:lvl7pPr lvl="6" algn="ctr" rtl="0">
              <a:spcBef>
                <a:spcPts val="0"/>
              </a:spcBef>
              <a:spcAft>
                <a:spcPts val="0"/>
              </a:spcAft>
              <a:buClr>
                <a:schemeClr val="lt1"/>
              </a:buClr>
              <a:buSzPts val="3000"/>
              <a:buNone/>
              <a:defRPr b="1">
                <a:solidFill>
                  <a:schemeClr val="lt1"/>
                </a:solidFill>
              </a:defRPr>
            </a:lvl7pPr>
            <a:lvl8pPr lvl="7" algn="ctr" rtl="0">
              <a:spcBef>
                <a:spcPts val="0"/>
              </a:spcBef>
              <a:spcAft>
                <a:spcPts val="0"/>
              </a:spcAft>
              <a:buClr>
                <a:schemeClr val="lt1"/>
              </a:buClr>
              <a:buSzPts val="3000"/>
              <a:buNone/>
              <a:defRPr b="1">
                <a:solidFill>
                  <a:schemeClr val="lt1"/>
                </a:solidFill>
              </a:defRPr>
            </a:lvl8pPr>
            <a:lvl9pPr lvl="8" algn="ctr" rtl="0">
              <a:spcBef>
                <a:spcPts val="0"/>
              </a:spcBef>
              <a:spcAft>
                <a:spcPts val="0"/>
              </a:spcAft>
              <a:buClr>
                <a:schemeClr val="lt1"/>
              </a:buClr>
              <a:buSzPts val="3000"/>
              <a:buNone/>
              <a:defRPr b="1">
                <a:solidFill>
                  <a:schemeClr val="lt1"/>
                </a:solidFill>
              </a:defRPr>
            </a:lvl9pPr>
          </a:lstStyle>
          <a:p>
            <a:r>
              <a:t>xx%</a:t>
            </a:r>
          </a:p>
        </p:txBody>
      </p:sp>
      <p:sp>
        <p:nvSpPr>
          <p:cNvPr id="1049" name="Google Shape;1049;p30"/>
          <p:cNvSpPr txBox="1">
            <a:spLocks noGrp="1"/>
          </p:cNvSpPr>
          <p:nvPr>
            <p:ph type="title" idx="8" hasCustomPrompt="1"/>
          </p:nvPr>
        </p:nvSpPr>
        <p:spPr>
          <a:xfrm>
            <a:off x="6791550" y="1520125"/>
            <a:ext cx="928500" cy="6693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a:solidFill>
                  <a:schemeClr val="lt2"/>
                </a:solidFill>
                <a:latin typeface="Oswald ExtraLight"/>
                <a:ea typeface="Oswald ExtraLight"/>
                <a:cs typeface="Oswald ExtraLight"/>
                <a:sym typeface="Oswald ExtraLight"/>
              </a:defRPr>
            </a:lvl1pPr>
            <a:lvl2pPr lvl="1" algn="ctr" rtl="0">
              <a:spcBef>
                <a:spcPts val="0"/>
              </a:spcBef>
              <a:spcAft>
                <a:spcPts val="0"/>
              </a:spcAft>
              <a:buClr>
                <a:schemeClr val="lt1"/>
              </a:buClr>
              <a:buSzPts val="3000"/>
              <a:buNone/>
              <a:defRPr b="1">
                <a:solidFill>
                  <a:schemeClr val="lt1"/>
                </a:solidFill>
              </a:defRPr>
            </a:lvl2pPr>
            <a:lvl3pPr lvl="2" algn="ctr" rtl="0">
              <a:spcBef>
                <a:spcPts val="0"/>
              </a:spcBef>
              <a:spcAft>
                <a:spcPts val="0"/>
              </a:spcAft>
              <a:buClr>
                <a:schemeClr val="lt1"/>
              </a:buClr>
              <a:buSzPts val="3000"/>
              <a:buNone/>
              <a:defRPr b="1">
                <a:solidFill>
                  <a:schemeClr val="lt1"/>
                </a:solidFill>
              </a:defRPr>
            </a:lvl3pPr>
            <a:lvl4pPr lvl="3" algn="ctr" rtl="0">
              <a:spcBef>
                <a:spcPts val="0"/>
              </a:spcBef>
              <a:spcAft>
                <a:spcPts val="0"/>
              </a:spcAft>
              <a:buClr>
                <a:schemeClr val="lt1"/>
              </a:buClr>
              <a:buSzPts val="3000"/>
              <a:buNone/>
              <a:defRPr b="1">
                <a:solidFill>
                  <a:schemeClr val="lt1"/>
                </a:solidFill>
              </a:defRPr>
            </a:lvl4pPr>
            <a:lvl5pPr lvl="4" algn="ctr" rtl="0">
              <a:spcBef>
                <a:spcPts val="0"/>
              </a:spcBef>
              <a:spcAft>
                <a:spcPts val="0"/>
              </a:spcAft>
              <a:buClr>
                <a:schemeClr val="lt1"/>
              </a:buClr>
              <a:buSzPts val="3000"/>
              <a:buNone/>
              <a:defRPr b="1">
                <a:solidFill>
                  <a:schemeClr val="lt1"/>
                </a:solidFill>
              </a:defRPr>
            </a:lvl5pPr>
            <a:lvl6pPr lvl="5" algn="ctr" rtl="0">
              <a:spcBef>
                <a:spcPts val="0"/>
              </a:spcBef>
              <a:spcAft>
                <a:spcPts val="0"/>
              </a:spcAft>
              <a:buClr>
                <a:schemeClr val="lt1"/>
              </a:buClr>
              <a:buSzPts val="3000"/>
              <a:buNone/>
              <a:defRPr b="1">
                <a:solidFill>
                  <a:schemeClr val="lt1"/>
                </a:solidFill>
              </a:defRPr>
            </a:lvl6pPr>
            <a:lvl7pPr lvl="6" algn="ctr" rtl="0">
              <a:spcBef>
                <a:spcPts val="0"/>
              </a:spcBef>
              <a:spcAft>
                <a:spcPts val="0"/>
              </a:spcAft>
              <a:buClr>
                <a:schemeClr val="lt1"/>
              </a:buClr>
              <a:buSzPts val="3000"/>
              <a:buNone/>
              <a:defRPr b="1">
                <a:solidFill>
                  <a:schemeClr val="lt1"/>
                </a:solidFill>
              </a:defRPr>
            </a:lvl7pPr>
            <a:lvl8pPr lvl="7" algn="ctr" rtl="0">
              <a:spcBef>
                <a:spcPts val="0"/>
              </a:spcBef>
              <a:spcAft>
                <a:spcPts val="0"/>
              </a:spcAft>
              <a:buClr>
                <a:schemeClr val="lt1"/>
              </a:buClr>
              <a:buSzPts val="3000"/>
              <a:buNone/>
              <a:defRPr b="1">
                <a:solidFill>
                  <a:schemeClr val="lt1"/>
                </a:solidFill>
              </a:defRPr>
            </a:lvl8pPr>
            <a:lvl9pPr lvl="8" algn="ctr" rtl="0">
              <a:spcBef>
                <a:spcPts val="0"/>
              </a:spcBef>
              <a:spcAft>
                <a:spcPts val="0"/>
              </a:spcAft>
              <a:buClr>
                <a:schemeClr val="lt1"/>
              </a:buClr>
              <a:buSzPts val="3000"/>
              <a:buNone/>
              <a:defRPr b="1">
                <a:solidFill>
                  <a:schemeClr val="lt1"/>
                </a:solidFill>
              </a:defRPr>
            </a:lvl9pPr>
          </a:lstStyle>
          <a:p>
            <a:r>
              <a:t>xx%</a:t>
            </a:r>
          </a:p>
        </p:txBody>
      </p:sp>
      <p:sp>
        <p:nvSpPr>
          <p:cNvPr id="1050" name="Google Shape;1050;p30"/>
          <p:cNvSpPr txBox="1">
            <a:spLocks noGrp="1"/>
          </p:cNvSpPr>
          <p:nvPr>
            <p:ph type="title" idx="9"/>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051" name="Google Shape;1051;p30"/>
          <p:cNvGrpSpPr/>
          <p:nvPr/>
        </p:nvGrpSpPr>
        <p:grpSpPr>
          <a:xfrm rot="10800000" flipH="1">
            <a:off x="-1314050" y="4490700"/>
            <a:ext cx="6574325" cy="2981950"/>
            <a:chOff x="2568425" y="1916875"/>
            <a:chExt cx="6574325" cy="2981950"/>
          </a:xfrm>
        </p:grpSpPr>
        <p:sp>
          <p:nvSpPr>
            <p:cNvPr id="1052" name="Google Shape;1052;p30"/>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0"/>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0"/>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0"/>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0"/>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0"/>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0"/>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0"/>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0"/>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0"/>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0"/>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0"/>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0"/>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 name="Google Shape;1065;p30"/>
          <p:cNvGrpSpPr/>
          <p:nvPr/>
        </p:nvGrpSpPr>
        <p:grpSpPr>
          <a:xfrm>
            <a:off x="4107738" y="-2555425"/>
            <a:ext cx="6574325" cy="2981950"/>
            <a:chOff x="2568425" y="1916875"/>
            <a:chExt cx="6574325" cy="2981950"/>
          </a:xfrm>
        </p:grpSpPr>
        <p:sp>
          <p:nvSpPr>
            <p:cNvPr id="1066" name="Google Shape;1066;p30"/>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0"/>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0"/>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0"/>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0"/>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0"/>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0"/>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0"/>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0"/>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0"/>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0"/>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0"/>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0"/>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2"/>
            </a:gs>
            <a:gs pos="100000">
              <a:schemeClr val="accent1"/>
            </a:gs>
          </a:gsLst>
          <a:lin ang="16200038" scaled="0"/>
        </a:gradFill>
        <a:effectLst/>
      </p:bgPr>
    </p:bg>
    <p:spTree>
      <p:nvGrpSpPr>
        <p:cNvPr id="1" name="Shape 73"/>
        <p:cNvGrpSpPr/>
        <p:nvPr/>
      </p:nvGrpSpPr>
      <p:grpSpPr>
        <a:xfrm>
          <a:off x="0" y="0"/>
          <a:ext cx="0" cy="0"/>
          <a:chOff x="0" y="0"/>
          <a:chExt cx="0" cy="0"/>
        </a:xfrm>
      </p:grpSpPr>
      <p:sp>
        <p:nvSpPr>
          <p:cNvPr id="74" name="Google Shape;74;p4"/>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5" name="Google Shape;75;p4"/>
          <p:cNvSpPr txBox="1">
            <a:spLocks noGrp="1"/>
          </p:cNvSpPr>
          <p:nvPr>
            <p:ph type="body" idx="1"/>
          </p:nvPr>
        </p:nvSpPr>
        <p:spPr>
          <a:xfrm>
            <a:off x="720000" y="1326900"/>
            <a:ext cx="7704000" cy="9285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grpSp>
        <p:nvGrpSpPr>
          <p:cNvPr id="76" name="Google Shape;76;p4"/>
          <p:cNvGrpSpPr/>
          <p:nvPr/>
        </p:nvGrpSpPr>
        <p:grpSpPr>
          <a:xfrm>
            <a:off x="-5913287" y="630175"/>
            <a:ext cx="6574325" cy="2981950"/>
            <a:chOff x="2568425" y="1916875"/>
            <a:chExt cx="6574325" cy="2981950"/>
          </a:xfrm>
        </p:grpSpPr>
        <p:sp>
          <p:nvSpPr>
            <p:cNvPr id="77" name="Google Shape;77;p4"/>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 name="Google Shape;90;p4"/>
          <p:cNvGrpSpPr/>
          <p:nvPr/>
        </p:nvGrpSpPr>
        <p:grpSpPr>
          <a:xfrm>
            <a:off x="5419413" y="-2441950"/>
            <a:ext cx="6574325" cy="2981950"/>
            <a:chOff x="2568425" y="1916875"/>
            <a:chExt cx="6574325" cy="2981950"/>
          </a:xfrm>
        </p:grpSpPr>
        <p:sp>
          <p:nvSpPr>
            <p:cNvPr id="91" name="Google Shape;91;p4"/>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079"/>
        <p:cNvGrpSpPr/>
        <p:nvPr/>
      </p:nvGrpSpPr>
      <p:grpSpPr>
        <a:xfrm>
          <a:off x="0" y="0"/>
          <a:ext cx="0" cy="0"/>
          <a:chOff x="0" y="0"/>
          <a:chExt cx="0" cy="0"/>
        </a:xfrm>
      </p:grpSpPr>
      <p:grpSp>
        <p:nvGrpSpPr>
          <p:cNvPr id="1080" name="Google Shape;1080;p31"/>
          <p:cNvGrpSpPr/>
          <p:nvPr/>
        </p:nvGrpSpPr>
        <p:grpSpPr>
          <a:xfrm>
            <a:off x="1284825" y="-553993"/>
            <a:ext cx="6574325" cy="2981950"/>
            <a:chOff x="2568425" y="1916875"/>
            <a:chExt cx="6574325" cy="2981950"/>
          </a:xfrm>
        </p:grpSpPr>
        <p:sp>
          <p:nvSpPr>
            <p:cNvPr id="1081" name="Google Shape;1081;p31"/>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1"/>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1"/>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1"/>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1"/>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1"/>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1"/>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1"/>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1"/>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1"/>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1"/>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1"/>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1"/>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 name="Google Shape;1094;p31"/>
          <p:cNvSpPr txBox="1"/>
          <p:nvPr/>
        </p:nvSpPr>
        <p:spPr>
          <a:xfrm>
            <a:off x="4710013" y="3298135"/>
            <a:ext cx="3216600" cy="751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b="1">
                <a:solidFill>
                  <a:schemeClr val="dk1"/>
                </a:solidFill>
                <a:latin typeface="Overpass"/>
                <a:ea typeface="Overpass"/>
                <a:cs typeface="Overpass"/>
                <a:sym typeface="Overpass"/>
              </a:rPr>
              <a:t>CREDITS:</a:t>
            </a:r>
            <a:r>
              <a:rPr lang="en" sz="1100">
                <a:solidFill>
                  <a:schemeClr val="dk1"/>
                </a:solidFill>
                <a:latin typeface="Overpass"/>
                <a:ea typeface="Overpass"/>
                <a:cs typeface="Overpass"/>
                <a:sym typeface="Overpass"/>
              </a:rPr>
              <a:t> This presentation template was created by </a:t>
            </a:r>
            <a:r>
              <a:rPr lang="en" sz="1100" b="1">
                <a:solidFill>
                  <a:schemeClr val="dk1"/>
                </a:solidFill>
                <a:uFill>
                  <a:noFill/>
                </a:uFill>
                <a:latin typeface="Overpass"/>
                <a:ea typeface="Overpass"/>
                <a:cs typeface="Overpass"/>
                <a:sym typeface="Overpass"/>
                <a:hlinkClick r:id="rId2">
                  <a:extLst>
                    <a:ext uri="{A12FA001-AC4F-418D-AE19-62706E023703}">
                      <ahyp:hlinkClr xmlns:ahyp="http://schemas.microsoft.com/office/drawing/2018/hyperlinkcolor" val="tx"/>
                    </a:ext>
                  </a:extLst>
                </a:hlinkClick>
              </a:rPr>
              <a:t>Slidesgo</a:t>
            </a:r>
            <a:r>
              <a:rPr lang="en" sz="1100" b="1">
                <a:solidFill>
                  <a:schemeClr val="dk1"/>
                </a:solidFill>
                <a:latin typeface="Overpass"/>
                <a:ea typeface="Overpass"/>
                <a:cs typeface="Overpass"/>
                <a:sym typeface="Overpass"/>
              </a:rPr>
              <a:t>,</a:t>
            </a:r>
            <a:r>
              <a:rPr lang="en" sz="1100">
                <a:solidFill>
                  <a:schemeClr val="dk1"/>
                </a:solidFill>
                <a:latin typeface="Overpass"/>
                <a:ea typeface="Overpass"/>
                <a:cs typeface="Overpass"/>
                <a:sym typeface="Overpass"/>
              </a:rPr>
              <a:t> including icons by </a:t>
            </a:r>
            <a:r>
              <a:rPr lang="en" sz="1100" b="1">
                <a:solidFill>
                  <a:schemeClr val="dk1"/>
                </a:solidFill>
                <a:uFill>
                  <a:noFill/>
                </a:uFill>
                <a:latin typeface="Overpass"/>
                <a:ea typeface="Overpass"/>
                <a:cs typeface="Overpass"/>
                <a:sym typeface="Overpass"/>
                <a:hlinkClick r:id="rId3">
                  <a:extLst>
                    <a:ext uri="{A12FA001-AC4F-418D-AE19-62706E023703}">
                      <ahyp:hlinkClr xmlns:ahyp="http://schemas.microsoft.com/office/drawing/2018/hyperlinkcolor" val="tx"/>
                    </a:ext>
                  </a:extLst>
                </a:hlinkClick>
              </a:rPr>
              <a:t>Flaticon</a:t>
            </a:r>
            <a:r>
              <a:rPr lang="en" sz="1100" b="1">
                <a:solidFill>
                  <a:schemeClr val="dk1"/>
                </a:solidFill>
                <a:latin typeface="Overpass"/>
                <a:ea typeface="Overpass"/>
                <a:cs typeface="Overpass"/>
                <a:sym typeface="Overpass"/>
              </a:rPr>
              <a:t>,</a:t>
            </a:r>
            <a:r>
              <a:rPr lang="en" sz="1100">
                <a:solidFill>
                  <a:schemeClr val="dk1"/>
                </a:solidFill>
                <a:latin typeface="Overpass"/>
                <a:ea typeface="Overpass"/>
                <a:cs typeface="Overpass"/>
                <a:sym typeface="Overpass"/>
              </a:rPr>
              <a:t> and infographics &amp; images by </a:t>
            </a:r>
            <a:r>
              <a:rPr lang="en" sz="1100" b="1">
                <a:solidFill>
                  <a:schemeClr val="dk1"/>
                </a:solidFill>
                <a:uFill>
                  <a:noFill/>
                </a:uFill>
                <a:latin typeface="Overpass"/>
                <a:ea typeface="Overpass"/>
                <a:cs typeface="Overpass"/>
                <a:sym typeface="Overpass"/>
                <a:hlinkClick r:id="rId4">
                  <a:extLst>
                    <a:ext uri="{A12FA001-AC4F-418D-AE19-62706E023703}">
                      <ahyp:hlinkClr xmlns:ahyp="http://schemas.microsoft.com/office/drawing/2018/hyperlinkcolor" val="tx"/>
                    </a:ext>
                  </a:extLst>
                </a:hlinkClick>
              </a:rPr>
              <a:t>Freepik</a:t>
            </a:r>
            <a:endParaRPr sz="1100" b="1">
              <a:solidFill>
                <a:schemeClr val="dk1"/>
              </a:solidFill>
              <a:latin typeface="Overpass"/>
              <a:ea typeface="Overpass"/>
              <a:cs typeface="Overpass"/>
              <a:sym typeface="Overpass"/>
            </a:endParaRPr>
          </a:p>
        </p:txBody>
      </p:sp>
      <p:grpSp>
        <p:nvGrpSpPr>
          <p:cNvPr id="1095" name="Google Shape;1095;p31"/>
          <p:cNvGrpSpPr/>
          <p:nvPr/>
        </p:nvGrpSpPr>
        <p:grpSpPr>
          <a:xfrm>
            <a:off x="8068550" y="1946107"/>
            <a:ext cx="6574325" cy="2981950"/>
            <a:chOff x="2568425" y="1916875"/>
            <a:chExt cx="6574325" cy="2981950"/>
          </a:xfrm>
        </p:grpSpPr>
        <p:sp>
          <p:nvSpPr>
            <p:cNvPr id="1096" name="Google Shape;1096;p31"/>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1"/>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1"/>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1"/>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1"/>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1"/>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1"/>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1"/>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1"/>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1"/>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1"/>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1"/>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1"/>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31"/>
          <p:cNvGrpSpPr/>
          <p:nvPr/>
        </p:nvGrpSpPr>
        <p:grpSpPr>
          <a:xfrm>
            <a:off x="-5430125" y="2004507"/>
            <a:ext cx="6574325" cy="2981950"/>
            <a:chOff x="2568425" y="1916875"/>
            <a:chExt cx="6574325" cy="2981950"/>
          </a:xfrm>
        </p:grpSpPr>
        <p:sp>
          <p:nvSpPr>
            <p:cNvPr id="1110" name="Google Shape;1110;p31"/>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1"/>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1"/>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1"/>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1"/>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1"/>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1"/>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1"/>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1"/>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1"/>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1"/>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1"/>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1"/>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 name="Google Shape;1123;p31"/>
          <p:cNvSpPr txBox="1">
            <a:spLocks noGrp="1"/>
          </p:cNvSpPr>
          <p:nvPr>
            <p:ph type="ctrTitle"/>
          </p:nvPr>
        </p:nvSpPr>
        <p:spPr>
          <a:xfrm>
            <a:off x="2963700" y="855750"/>
            <a:ext cx="3216600" cy="1058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24" name="Google Shape;1124;p31"/>
          <p:cNvSpPr txBox="1">
            <a:spLocks noGrp="1"/>
          </p:cNvSpPr>
          <p:nvPr>
            <p:ph type="subTitle" idx="1"/>
          </p:nvPr>
        </p:nvSpPr>
        <p:spPr>
          <a:xfrm>
            <a:off x="1217400" y="3298125"/>
            <a:ext cx="3216600" cy="130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5" name="Google Shape;1125;p31"/>
          <p:cNvSpPr txBox="1">
            <a:spLocks noGrp="1"/>
          </p:cNvSpPr>
          <p:nvPr>
            <p:ph type="subTitle" idx="2"/>
          </p:nvPr>
        </p:nvSpPr>
        <p:spPr>
          <a:xfrm rot="-1283">
            <a:off x="4710012" y="4184097"/>
            <a:ext cx="3216600" cy="4188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126"/>
        <p:cNvGrpSpPr/>
        <p:nvPr/>
      </p:nvGrpSpPr>
      <p:grpSpPr>
        <a:xfrm>
          <a:off x="0" y="0"/>
          <a:ext cx="0" cy="0"/>
          <a:chOff x="0" y="0"/>
          <a:chExt cx="0" cy="0"/>
        </a:xfrm>
      </p:grpSpPr>
      <p:grpSp>
        <p:nvGrpSpPr>
          <p:cNvPr id="1127" name="Google Shape;1127;p32"/>
          <p:cNvGrpSpPr/>
          <p:nvPr/>
        </p:nvGrpSpPr>
        <p:grpSpPr>
          <a:xfrm>
            <a:off x="2721938" y="-2494125"/>
            <a:ext cx="6574325" cy="2981950"/>
            <a:chOff x="2568425" y="1916875"/>
            <a:chExt cx="6574325" cy="2981950"/>
          </a:xfrm>
        </p:grpSpPr>
        <p:sp>
          <p:nvSpPr>
            <p:cNvPr id="1128" name="Google Shape;1128;p32"/>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2"/>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2"/>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2"/>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2"/>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2"/>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2"/>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2"/>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2"/>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2"/>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2"/>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2"/>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2"/>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gradFill>
          <a:gsLst>
            <a:gs pos="0">
              <a:schemeClr val="dk2"/>
            </a:gs>
            <a:gs pos="100000">
              <a:schemeClr val="accent1"/>
            </a:gs>
          </a:gsLst>
          <a:lin ang="0" scaled="0"/>
        </a:gradFill>
        <a:effectLst/>
      </p:bgPr>
    </p:bg>
    <p:spTree>
      <p:nvGrpSpPr>
        <p:cNvPr id="1" name="Shape 1141"/>
        <p:cNvGrpSpPr/>
        <p:nvPr/>
      </p:nvGrpSpPr>
      <p:grpSpPr>
        <a:xfrm>
          <a:off x="0" y="0"/>
          <a:ext cx="0" cy="0"/>
          <a:chOff x="0" y="0"/>
          <a:chExt cx="0" cy="0"/>
        </a:xfrm>
      </p:grpSpPr>
      <p:grpSp>
        <p:nvGrpSpPr>
          <p:cNvPr id="1142" name="Google Shape;1142;p33"/>
          <p:cNvGrpSpPr/>
          <p:nvPr/>
        </p:nvGrpSpPr>
        <p:grpSpPr>
          <a:xfrm>
            <a:off x="-3245162" y="3385725"/>
            <a:ext cx="6574325" cy="2981950"/>
            <a:chOff x="2568425" y="1916875"/>
            <a:chExt cx="6574325" cy="2981950"/>
          </a:xfrm>
        </p:grpSpPr>
        <p:sp>
          <p:nvSpPr>
            <p:cNvPr id="1143" name="Google Shape;1143;p33"/>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3"/>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3"/>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3"/>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3"/>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3"/>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3"/>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3"/>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3"/>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3"/>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3"/>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 name="Google Shape;1156;p33"/>
          <p:cNvGrpSpPr/>
          <p:nvPr/>
        </p:nvGrpSpPr>
        <p:grpSpPr>
          <a:xfrm>
            <a:off x="7309088" y="483975"/>
            <a:ext cx="6574325" cy="2981950"/>
            <a:chOff x="2568425" y="1916875"/>
            <a:chExt cx="6574325" cy="2981950"/>
          </a:xfrm>
        </p:grpSpPr>
        <p:sp>
          <p:nvSpPr>
            <p:cNvPr id="1157" name="Google Shape;1157;p33"/>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3"/>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3"/>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3"/>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3"/>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3"/>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3"/>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3"/>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3"/>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3"/>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3"/>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3"/>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3"/>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gradFill>
          <a:gsLst>
            <a:gs pos="0">
              <a:schemeClr val="dk2"/>
            </a:gs>
            <a:gs pos="100000">
              <a:schemeClr val="accent1"/>
            </a:gs>
          </a:gsLst>
          <a:lin ang="16198662" scaled="0"/>
        </a:gradFill>
        <a:effectLst/>
      </p:bgPr>
    </p:bg>
    <p:spTree>
      <p:nvGrpSpPr>
        <p:cNvPr id="1" name="Shape 1170"/>
        <p:cNvGrpSpPr/>
        <p:nvPr/>
      </p:nvGrpSpPr>
      <p:grpSpPr>
        <a:xfrm>
          <a:off x="0" y="0"/>
          <a:ext cx="0" cy="0"/>
          <a:chOff x="0" y="0"/>
          <a:chExt cx="0" cy="0"/>
        </a:xfrm>
      </p:grpSpPr>
      <p:grpSp>
        <p:nvGrpSpPr>
          <p:cNvPr id="1171" name="Google Shape;1171;p34"/>
          <p:cNvGrpSpPr/>
          <p:nvPr/>
        </p:nvGrpSpPr>
        <p:grpSpPr>
          <a:xfrm rot="5400000">
            <a:off x="-3365162" y="1525750"/>
            <a:ext cx="6574325" cy="2981950"/>
            <a:chOff x="2568425" y="1916875"/>
            <a:chExt cx="6574325" cy="2981950"/>
          </a:xfrm>
        </p:grpSpPr>
        <p:sp>
          <p:nvSpPr>
            <p:cNvPr id="1172" name="Google Shape;1172;p34"/>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4"/>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4"/>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4"/>
        <p:cNvGrpSpPr/>
        <p:nvPr/>
      </p:nvGrpSpPr>
      <p:grpSpPr>
        <a:xfrm>
          <a:off x="0" y="0"/>
          <a:ext cx="0" cy="0"/>
          <a:chOff x="0" y="0"/>
          <a:chExt cx="0" cy="0"/>
        </a:xfrm>
      </p:grpSpPr>
      <p:sp>
        <p:nvSpPr>
          <p:cNvPr id="105" name="Google Shape;105;p5"/>
          <p:cNvSpPr txBox="1">
            <a:spLocks noGrp="1"/>
          </p:cNvSpPr>
          <p:nvPr>
            <p:ph type="subTitle" idx="1"/>
          </p:nvPr>
        </p:nvSpPr>
        <p:spPr>
          <a:xfrm>
            <a:off x="893588" y="2533750"/>
            <a:ext cx="3584400" cy="18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5"/>
          <p:cNvSpPr txBox="1">
            <a:spLocks noGrp="1"/>
          </p:cNvSpPr>
          <p:nvPr>
            <p:ph type="subTitle" idx="2"/>
          </p:nvPr>
        </p:nvSpPr>
        <p:spPr>
          <a:xfrm>
            <a:off x="4666013" y="2533895"/>
            <a:ext cx="3584400" cy="184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5"/>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5"/>
          <p:cNvSpPr txBox="1">
            <a:spLocks noGrp="1"/>
          </p:cNvSpPr>
          <p:nvPr>
            <p:ph type="title" idx="3"/>
          </p:nvPr>
        </p:nvSpPr>
        <p:spPr>
          <a:xfrm>
            <a:off x="893588" y="2188425"/>
            <a:ext cx="3584400" cy="497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09" name="Google Shape;109;p5"/>
          <p:cNvSpPr txBox="1">
            <a:spLocks noGrp="1"/>
          </p:cNvSpPr>
          <p:nvPr>
            <p:ph type="title" idx="4"/>
          </p:nvPr>
        </p:nvSpPr>
        <p:spPr>
          <a:xfrm>
            <a:off x="4666013" y="2188425"/>
            <a:ext cx="3584400" cy="4977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2400"/>
              <a:buNone/>
              <a:defRPr sz="22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110" name="Google Shape;110;p5"/>
          <p:cNvGrpSpPr/>
          <p:nvPr/>
        </p:nvGrpSpPr>
        <p:grpSpPr>
          <a:xfrm flipH="1">
            <a:off x="7521388" y="81050"/>
            <a:ext cx="6574325" cy="2981950"/>
            <a:chOff x="2568425" y="1916875"/>
            <a:chExt cx="6574325" cy="2981950"/>
          </a:xfrm>
        </p:grpSpPr>
        <p:sp>
          <p:nvSpPr>
            <p:cNvPr id="111" name="Google Shape;111;p5"/>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5"/>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5"/>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 name="Google Shape;124;p5"/>
          <p:cNvGrpSpPr/>
          <p:nvPr/>
        </p:nvGrpSpPr>
        <p:grpSpPr>
          <a:xfrm flipH="1">
            <a:off x="524288" y="-2482700"/>
            <a:ext cx="6574325" cy="2981950"/>
            <a:chOff x="2568425" y="1916875"/>
            <a:chExt cx="6574325" cy="2981950"/>
          </a:xfrm>
        </p:grpSpPr>
        <p:sp>
          <p:nvSpPr>
            <p:cNvPr id="125" name="Google Shape;125;p5"/>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5"/>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5"/>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5"/>
          <p:cNvGrpSpPr/>
          <p:nvPr/>
        </p:nvGrpSpPr>
        <p:grpSpPr>
          <a:xfrm flipH="1">
            <a:off x="-2002337" y="3945325"/>
            <a:ext cx="6574325" cy="2981950"/>
            <a:chOff x="2568425" y="1916875"/>
            <a:chExt cx="6574325" cy="2981950"/>
          </a:xfrm>
        </p:grpSpPr>
        <p:sp>
          <p:nvSpPr>
            <p:cNvPr id="139" name="Google Shape;139;p5"/>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dk2"/>
            </a:gs>
            <a:gs pos="100000">
              <a:schemeClr val="accent1"/>
            </a:gs>
          </a:gsLst>
          <a:lin ang="0" scaled="0"/>
        </a:gradFill>
        <a:effectLst/>
      </p:bgPr>
    </p:bg>
    <p:spTree>
      <p:nvGrpSpPr>
        <p:cNvPr id="1" name="Shape 152"/>
        <p:cNvGrpSpPr/>
        <p:nvPr/>
      </p:nvGrpSpPr>
      <p:grpSpPr>
        <a:xfrm>
          <a:off x="0" y="0"/>
          <a:ext cx="0" cy="0"/>
          <a:chOff x="0" y="0"/>
          <a:chExt cx="0" cy="0"/>
        </a:xfrm>
      </p:grpSpPr>
      <p:sp>
        <p:nvSpPr>
          <p:cNvPr id="153" name="Google Shape;153;p6"/>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54" name="Google Shape;154;p6"/>
          <p:cNvGrpSpPr/>
          <p:nvPr/>
        </p:nvGrpSpPr>
        <p:grpSpPr>
          <a:xfrm>
            <a:off x="-4957425" y="-2497050"/>
            <a:ext cx="20035550" cy="8930550"/>
            <a:chOff x="-4957425" y="-2497050"/>
            <a:chExt cx="20035550" cy="8930550"/>
          </a:xfrm>
        </p:grpSpPr>
        <p:grpSp>
          <p:nvGrpSpPr>
            <p:cNvPr id="155" name="Google Shape;155;p6"/>
            <p:cNvGrpSpPr/>
            <p:nvPr/>
          </p:nvGrpSpPr>
          <p:grpSpPr>
            <a:xfrm>
              <a:off x="1284825" y="-2497050"/>
              <a:ext cx="6574325" cy="2981950"/>
              <a:chOff x="2568425" y="1916875"/>
              <a:chExt cx="6574325" cy="2981950"/>
            </a:xfrm>
          </p:grpSpPr>
          <p:sp>
            <p:nvSpPr>
              <p:cNvPr id="156" name="Google Shape;156;p6"/>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6"/>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6"/>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6"/>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6"/>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6"/>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6"/>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6"/>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6"/>
            <p:cNvGrpSpPr/>
            <p:nvPr/>
          </p:nvGrpSpPr>
          <p:grpSpPr>
            <a:xfrm>
              <a:off x="-4957425" y="3451550"/>
              <a:ext cx="6574325" cy="2981950"/>
              <a:chOff x="2568425" y="1916875"/>
              <a:chExt cx="6574325" cy="2981950"/>
            </a:xfrm>
          </p:grpSpPr>
          <p:sp>
            <p:nvSpPr>
              <p:cNvPr id="170" name="Google Shape;170;p6"/>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6"/>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6"/>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6"/>
            <p:cNvGrpSpPr/>
            <p:nvPr/>
          </p:nvGrpSpPr>
          <p:grpSpPr>
            <a:xfrm>
              <a:off x="8503800" y="3037525"/>
              <a:ext cx="6574325" cy="2981950"/>
              <a:chOff x="2568425" y="1916875"/>
              <a:chExt cx="6574325" cy="2981950"/>
            </a:xfrm>
          </p:grpSpPr>
          <p:sp>
            <p:nvSpPr>
              <p:cNvPr id="184" name="Google Shape;184;p6"/>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97"/>
        <p:cNvGrpSpPr/>
        <p:nvPr/>
      </p:nvGrpSpPr>
      <p:grpSpPr>
        <a:xfrm>
          <a:off x="0" y="0"/>
          <a:ext cx="0" cy="0"/>
          <a:chOff x="0" y="0"/>
          <a:chExt cx="0" cy="0"/>
        </a:xfrm>
      </p:grpSpPr>
      <p:sp>
        <p:nvSpPr>
          <p:cNvPr id="198" name="Google Shape;198;p7"/>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9" name="Google Shape;199;p7"/>
          <p:cNvSpPr txBox="1">
            <a:spLocks noGrp="1"/>
          </p:cNvSpPr>
          <p:nvPr>
            <p:ph type="subTitle" idx="1"/>
          </p:nvPr>
        </p:nvSpPr>
        <p:spPr>
          <a:xfrm rot="-458">
            <a:off x="2320200" y="1851575"/>
            <a:ext cx="4503600" cy="2079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grpSp>
        <p:nvGrpSpPr>
          <p:cNvPr id="200" name="Google Shape;200;p7"/>
          <p:cNvGrpSpPr/>
          <p:nvPr/>
        </p:nvGrpSpPr>
        <p:grpSpPr>
          <a:xfrm>
            <a:off x="-4032837" y="-2022850"/>
            <a:ext cx="14695625" cy="9187225"/>
            <a:chOff x="-4032837" y="-2022850"/>
            <a:chExt cx="14695625" cy="9187225"/>
          </a:xfrm>
        </p:grpSpPr>
        <p:grpSp>
          <p:nvGrpSpPr>
            <p:cNvPr id="201" name="Google Shape;201;p7"/>
            <p:cNvGrpSpPr/>
            <p:nvPr/>
          </p:nvGrpSpPr>
          <p:grpSpPr>
            <a:xfrm rot="10800000" flipH="1">
              <a:off x="1386663" y="4182425"/>
              <a:ext cx="6574325" cy="2981950"/>
              <a:chOff x="2568425" y="1916875"/>
              <a:chExt cx="6574325" cy="2981950"/>
            </a:xfrm>
          </p:grpSpPr>
          <p:sp>
            <p:nvSpPr>
              <p:cNvPr id="202" name="Google Shape;202;p7"/>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7"/>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7"/>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7"/>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7"/>
            <p:cNvGrpSpPr/>
            <p:nvPr/>
          </p:nvGrpSpPr>
          <p:grpSpPr>
            <a:xfrm rot="10800000" flipH="1">
              <a:off x="4088463" y="-2022850"/>
              <a:ext cx="6574325" cy="2981950"/>
              <a:chOff x="2568425" y="1916875"/>
              <a:chExt cx="6574325" cy="2981950"/>
            </a:xfrm>
          </p:grpSpPr>
          <p:sp>
            <p:nvSpPr>
              <p:cNvPr id="216" name="Google Shape;216;p7"/>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7"/>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7"/>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7"/>
            <p:cNvGrpSpPr/>
            <p:nvPr/>
          </p:nvGrpSpPr>
          <p:grpSpPr>
            <a:xfrm rot="10800000" flipH="1">
              <a:off x="-4032837" y="-1523925"/>
              <a:ext cx="6574325" cy="2981950"/>
              <a:chOff x="2568425" y="1916875"/>
              <a:chExt cx="6574325" cy="2981950"/>
            </a:xfrm>
          </p:grpSpPr>
          <p:sp>
            <p:nvSpPr>
              <p:cNvPr id="230" name="Google Shape;230;p7"/>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dk2"/>
            </a:gs>
            <a:gs pos="100000">
              <a:schemeClr val="accent1"/>
            </a:gs>
          </a:gsLst>
          <a:lin ang="0" scaled="0"/>
        </a:gradFill>
        <a:effectLst/>
      </p:bgPr>
    </p:bg>
    <p:spTree>
      <p:nvGrpSpPr>
        <p:cNvPr id="1" name="Shape 243"/>
        <p:cNvGrpSpPr/>
        <p:nvPr/>
      </p:nvGrpSpPr>
      <p:grpSpPr>
        <a:xfrm>
          <a:off x="0" y="0"/>
          <a:ext cx="0" cy="0"/>
          <a:chOff x="0" y="0"/>
          <a:chExt cx="0" cy="0"/>
        </a:xfrm>
      </p:grpSpPr>
      <p:sp>
        <p:nvSpPr>
          <p:cNvPr id="244" name="Google Shape;244;p8"/>
          <p:cNvSpPr txBox="1">
            <a:spLocks noGrp="1"/>
          </p:cNvSpPr>
          <p:nvPr>
            <p:ph type="title"/>
          </p:nvPr>
        </p:nvSpPr>
        <p:spPr>
          <a:xfrm>
            <a:off x="1813550" y="936750"/>
            <a:ext cx="5516700" cy="3270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10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grpSp>
        <p:nvGrpSpPr>
          <p:cNvPr id="245" name="Google Shape;245;p8"/>
          <p:cNvGrpSpPr/>
          <p:nvPr/>
        </p:nvGrpSpPr>
        <p:grpSpPr>
          <a:xfrm>
            <a:off x="7210275" y="-1901750"/>
            <a:ext cx="6574325" cy="2981950"/>
            <a:chOff x="2568425" y="1916875"/>
            <a:chExt cx="6574325" cy="2981950"/>
          </a:xfrm>
        </p:grpSpPr>
        <p:sp>
          <p:nvSpPr>
            <p:cNvPr id="246" name="Google Shape;246;p8"/>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8"/>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8"/>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8"/>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8"/>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8"/>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8"/>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8"/>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8"/>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8"/>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8"/>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8"/>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8"/>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8"/>
          <p:cNvGrpSpPr/>
          <p:nvPr/>
        </p:nvGrpSpPr>
        <p:grpSpPr>
          <a:xfrm>
            <a:off x="-4939950" y="3308425"/>
            <a:ext cx="6574325" cy="2981950"/>
            <a:chOff x="2568425" y="1916875"/>
            <a:chExt cx="6574325" cy="2981950"/>
          </a:xfrm>
        </p:grpSpPr>
        <p:sp>
          <p:nvSpPr>
            <p:cNvPr id="260" name="Google Shape;260;p8"/>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8"/>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8"/>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 name="Google Shape;273;p8"/>
          <p:cNvGrpSpPr/>
          <p:nvPr/>
        </p:nvGrpSpPr>
        <p:grpSpPr>
          <a:xfrm>
            <a:off x="-1273775" y="-2311700"/>
            <a:ext cx="6574325" cy="2981950"/>
            <a:chOff x="2568425" y="1916875"/>
            <a:chExt cx="6574325" cy="2981950"/>
          </a:xfrm>
        </p:grpSpPr>
        <p:sp>
          <p:nvSpPr>
            <p:cNvPr id="274" name="Google Shape;274;p8"/>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8"/>
          <p:cNvGrpSpPr/>
          <p:nvPr/>
        </p:nvGrpSpPr>
        <p:grpSpPr>
          <a:xfrm rot="10800000">
            <a:off x="4044900" y="4397675"/>
            <a:ext cx="6574325" cy="2981950"/>
            <a:chOff x="2568425" y="1916875"/>
            <a:chExt cx="6574325" cy="2981950"/>
          </a:xfrm>
        </p:grpSpPr>
        <p:sp>
          <p:nvSpPr>
            <p:cNvPr id="288" name="Google Shape;288;p8"/>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2"/>
            </a:gs>
            <a:gs pos="100000">
              <a:schemeClr val="accent1"/>
            </a:gs>
          </a:gsLst>
          <a:lin ang="16200038" scaled="0"/>
        </a:gradFill>
        <a:effectLst/>
      </p:bgPr>
    </p:bg>
    <p:spTree>
      <p:nvGrpSpPr>
        <p:cNvPr id="1" name="Shape 301"/>
        <p:cNvGrpSpPr/>
        <p:nvPr/>
      </p:nvGrpSpPr>
      <p:grpSpPr>
        <a:xfrm>
          <a:off x="0" y="0"/>
          <a:ext cx="0" cy="0"/>
          <a:chOff x="0" y="0"/>
          <a:chExt cx="0" cy="0"/>
        </a:xfrm>
      </p:grpSpPr>
      <p:sp>
        <p:nvSpPr>
          <p:cNvPr id="302" name="Google Shape;302;p9"/>
          <p:cNvSpPr txBox="1">
            <a:spLocks noGrp="1"/>
          </p:cNvSpPr>
          <p:nvPr>
            <p:ph type="title"/>
          </p:nvPr>
        </p:nvSpPr>
        <p:spPr>
          <a:xfrm>
            <a:off x="1304050" y="1738400"/>
            <a:ext cx="6530700" cy="8337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3" name="Google Shape;303;p9"/>
          <p:cNvSpPr txBox="1">
            <a:spLocks noGrp="1"/>
          </p:cNvSpPr>
          <p:nvPr>
            <p:ph type="subTitle" idx="1"/>
          </p:nvPr>
        </p:nvSpPr>
        <p:spPr>
          <a:xfrm>
            <a:off x="1303900" y="2462500"/>
            <a:ext cx="6530700" cy="94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304" name="Google Shape;304;p9"/>
          <p:cNvGrpSpPr/>
          <p:nvPr/>
        </p:nvGrpSpPr>
        <p:grpSpPr>
          <a:xfrm>
            <a:off x="-3222062" y="-1603900"/>
            <a:ext cx="14276300" cy="8463750"/>
            <a:chOff x="-3222062" y="-1603900"/>
            <a:chExt cx="14276300" cy="8463750"/>
          </a:xfrm>
        </p:grpSpPr>
        <p:grpSp>
          <p:nvGrpSpPr>
            <p:cNvPr id="305" name="Google Shape;305;p9"/>
            <p:cNvGrpSpPr/>
            <p:nvPr/>
          </p:nvGrpSpPr>
          <p:grpSpPr>
            <a:xfrm>
              <a:off x="4479913" y="3877900"/>
              <a:ext cx="6574325" cy="2981950"/>
              <a:chOff x="2568425" y="1916875"/>
              <a:chExt cx="6574325" cy="2981950"/>
            </a:xfrm>
          </p:grpSpPr>
          <p:sp>
            <p:nvSpPr>
              <p:cNvPr id="306" name="Google Shape;306;p9"/>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9"/>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9"/>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9"/>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9"/>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9"/>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9"/>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9"/>
            <p:cNvGrpSpPr/>
            <p:nvPr/>
          </p:nvGrpSpPr>
          <p:grpSpPr>
            <a:xfrm>
              <a:off x="-3222062" y="-1603900"/>
              <a:ext cx="6574325" cy="2981950"/>
              <a:chOff x="2568425" y="1916875"/>
              <a:chExt cx="6574325" cy="2981950"/>
            </a:xfrm>
          </p:grpSpPr>
          <p:sp>
            <p:nvSpPr>
              <p:cNvPr id="320" name="Google Shape;320;p9"/>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333"/>
        <p:cNvGrpSpPr/>
        <p:nvPr/>
      </p:nvGrpSpPr>
      <p:grpSpPr>
        <a:xfrm>
          <a:off x="0" y="0"/>
          <a:ext cx="0" cy="0"/>
          <a:chOff x="0" y="0"/>
          <a:chExt cx="0" cy="0"/>
        </a:xfrm>
      </p:grpSpPr>
      <p:sp>
        <p:nvSpPr>
          <p:cNvPr id="334" name="Google Shape;334;p10"/>
          <p:cNvSpPr txBox="1">
            <a:spLocks noGrp="1"/>
          </p:cNvSpPr>
          <p:nvPr>
            <p:ph type="title"/>
          </p:nvPr>
        </p:nvSpPr>
        <p:spPr>
          <a:xfrm>
            <a:off x="1709125" y="4013400"/>
            <a:ext cx="5725800" cy="590100"/>
          </a:xfrm>
          <a:prstGeom prst="rect">
            <a:avLst/>
          </a:prstGeom>
          <a:solidFill>
            <a:schemeClr val="dk2"/>
          </a:solidFill>
          <a:ln>
            <a:noFill/>
          </a:ln>
        </p:spPr>
        <p:txBody>
          <a:bodyPr spcFirstLastPara="1" wrap="square" lIns="91425" tIns="91425" rIns="91425" bIns="91425" anchor="b" anchorCtr="0">
            <a:noAutofit/>
          </a:bodyPr>
          <a:lstStyle>
            <a:lvl1pPr lvl="0" algn="ctr" rtl="0">
              <a:spcBef>
                <a:spcPts val="0"/>
              </a:spcBef>
              <a:spcAft>
                <a:spcPts val="0"/>
              </a:spcAft>
              <a:buSzPts val="30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35" name="Google Shape;335;p10"/>
          <p:cNvGrpSpPr/>
          <p:nvPr/>
        </p:nvGrpSpPr>
        <p:grpSpPr>
          <a:xfrm>
            <a:off x="-5117062" y="-803750"/>
            <a:ext cx="18559900" cy="6379100"/>
            <a:chOff x="-5117062" y="-803750"/>
            <a:chExt cx="18559900" cy="6379100"/>
          </a:xfrm>
        </p:grpSpPr>
        <p:grpSp>
          <p:nvGrpSpPr>
            <p:cNvPr id="336" name="Google Shape;336;p10"/>
            <p:cNvGrpSpPr/>
            <p:nvPr/>
          </p:nvGrpSpPr>
          <p:grpSpPr>
            <a:xfrm>
              <a:off x="6868513" y="-803750"/>
              <a:ext cx="6574325" cy="2981950"/>
              <a:chOff x="2568425" y="1916875"/>
              <a:chExt cx="6574325" cy="2981950"/>
            </a:xfrm>
          </p:grpSpPr>
          <p:sp>
            <p:nvSpPr>
              <p:cNvPr id="337" name="Google Shape;337;p10"/>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0"/>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0"/>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0"/>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0"/>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0"/>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0"/>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0"/>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0"/>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0"/>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0"/>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0"/>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0"/>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10"/>
            <p:cNvGrpSpPr/>
            <p:nvPr/>
          </p:nvGrpSpPr>
          <p:grpSpPr>
            <a:xfrm>
              <a:off x="-5117062" y="2593400"/>
              <a:ext cx="6574325" cy="2981950"/>
              <a:chOff x="2568425" y="1916875"/>
              <a:chExt cx="6574325" cy="2981950"/>
            </a:xfrm>
          </p:grpSpPr>
          <p:sp>
            <p:nvSpPr>
              <p:cNvPr id="351" name="Google Shape;351;p10"/>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0"/>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0"/>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0"/>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0"/>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0"/>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0"/>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0"/>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0"/>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0"/>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0"/>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0"/>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0"/>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accent1"/>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270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lgn="ctr"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lgn="ctr"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lgn="ctr"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lgn="ctr"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lgn="ctr"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lgn="ctr"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lgn="ctr"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lgn="ctr"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720000" y="1174500"/>
            <a:ext cx="7704000" cy="3429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1pPr>
            <a:lvl2pPr marL="914400" lvl="1"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pytorch.org/" TargetMode="External"/><Relationship Id="rId7" Type="http://schemas.openxmlformats.org/officeDocument/2006/relationships/hyperlink" Target="https://www.tensorflow.org/install"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matplotlib.org/stable/users/installing/index.html" TargetMode="External"/><Relationship Id="rId5" Type="http://schemas.openxmlformats.org/officeDocument/2006/relationships/hyperlink" Target="https://numpy.org/install/" TargetMode="External"/><Relationship Id="rId4" Type="http://schemas.openxmlformats.org/officeDocument/2006/relationships/hyperlink" Target="https://scikit-learn.org/stable/install.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hyperlink" Target="https://pytorch.org/tutorials/beginner/introyt/modelsyt_tutorial.html" TargetMode="External"/><Relationship Id="rId7" Type="http://schemas.openxmlformats.org/officeDocument/2006/relationships/hyperlink" Target="https://www.geeksforgeeks.org/optimizers-in-tensorflow/"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hyperlink" Target="https://keras.io/api/" TargetMode="External"/><Relationship Id="rId5" Type="http://schemas.openxmlformats.org/officeDocument/2006/relationships/hyperlink" Target="https://www.tensorflow.org/overview" TargetMode="External"/><Relationship Id="rId4" Type="http://schemas.openxmlformats.org/officeDocument/2006/relationships/hyperlink" Target="https://scikit-learn.org/stable/user_guide.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grpSp>
        <p:nvGrpSpPr>
          <p:cNvPr id="1189" name="Google Shape;1189;p35"/>
          <p:cNvGrpSpPr/>
          <p:nvPr/>
        </p:nvGrpSpPr>
        <p:grpSpPr>
          <a:xfrm>
            <a:off x="720135" y="222036"/>
            <a:ext cx="7703794" cy="3494249"/>
            <a:chOff x="2568425" y="1916875"/>
            <a:chExt cx="6574325" cy="2981950"/>
          </a:xfrm>
        </p:grpSpPr>
        <p:sp>
          <p:nvSpPr>
            <p:cNvPr id="1190" name="Google Shape;1190;p35"/>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5"/>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5"/>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5"/>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5"/>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5"/>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5"/>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5"/>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5"/>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5"/>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5"/>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5"/>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5"/>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3" name="Google Shape;1203;p35"/>
          <p:cNvSpPr txBox="1">
            <a:spLocks noGrp="1"/>
          </p:cNvSpPr>
          <p:nvPr>
            <p:ph type="ctrTitle"/>
          </p:nvPr>
        </p:nvSpPr>
        <p:spPr>
          <a:xfrm>
            <a:off x="1088175" y="1268350"/>
            <a:ext cx="6967800" cy="225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dirty="0"/>
              <a:t>Machine Learning</a:t>
            </a:r>
            <a:br>
              <a:rPr lang="en" dirty="0"/>
            </a:br>
            <a:r>
              <a:rPr lang="en" dirty="0"/>
              <a:t>(Pytorch)</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39"/>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Packages Used</a:t>
            </a:r>
            <a:endParaRPr/>
          </a:p>
        </p:txBody>
      </p:sp>
      <p:sp>
        <p:nvSpPr>
          <p:cNvPr id="1231" name="Google Shape;1231;p39"/>
          <p:cNvSpPr txBox="1"/>
          <p:nvPr/>
        </p:nvSpPr>
        <p:spPr>
          <a:xfrm>
            <a:off x="976675" y="1725150"/>
            <a:ext cx="7270500" cy="341629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dirty="0">
                <a:solidFill>
                  <a:schemeClr val="accent6"/>
                </a:solidFill>
                <a:latin typeface="Overpass"/>
                <a:ea typeface="Overpass"/>
                <a:cs typeface="Overpass"/>
                <a:sym typeface="Overpass"/>
              </a:rPr>
              <a:t>Pytorch: </a:t>
            </a:r>
            <a:r>
              <a:rPr lang="en-US" u="sng" dirty="0">
                <a:solidFill>
                  <a:schemeClr val="hlink"/>
                </a:solidFill>
                <a:latin typeface="Overpass"/>
                <a:ea typeface="Overpass"/>
                <a:cs typeface="Overpass"/>
                <a:sym typeface="Overpass"/>
                <a:hlinkClick r:id="rId3"/>
              </a:rPr>
              <a:t>https://pytorch.org/</a:t>
            </a:r>
            <a:endParaRPr lang="en-US" u="sng" dirty="0">
              <a:solidFill>
                <a:schemeClr val="hlink"/>
              </a:solidFill>
              <a:latin typeface="Overpass"/>
              <a:ea typeface="Overpass"/>
              <a:cs typeface="Overpass"/>
              <a:sym typeface="Overpass"/>
            </a:endParaRPr>
          </a:p>
          <a:p>
            <a:pPr marL="0" lvl="0" indent="0" algn="ctr" rtl="0">
              <a:spcBef>
                <a:spcPts val="0"/>
              </a:spcBef>
              <a:spcAft>
                <a:spcPts val="0"/>
              </a:spcAft>
              <a:buNone/>
            </a:pPr>
            <a:endParaRPr dirty="0">
              <a:solidFill>
                <a:schemeClr val="accent6"/>
              </a:solidFill>
              <a:latin typeface="Overpass"/>
              <a:ea typeface="Overpass"/>
              <a:cs typeface="Overpass"/>
              <a:sym typeface="Overpass"/>
            </a:endParaRPr>
          </a:p>
          <a:p>
            <a:pPr marL="0" lvl="0" indent="0" algn="ctr" rtl="0">
              <a:spcBef>
                <a:spcPts val="0"/>
              </a:spcBef>
              <a:spcAft>
                <a:spcPts val="0"/>
              </a:spcAft>
              <a:buNone/>
            </a:pPr>
            <a:r>
              <a:rPr lang="en" dirty="0">
                <a:solidFill>
                  <a:schemeClr val="accent6"/>
                </a:solidFill>
                <a:latin typeface="Overpass"/>
                <a:ea typeface="Overpass"/>
                <a:cs typeface="Overpass"/>
                <a:sym typeface="Overpass"/>
              </a:rPr>
              <a:t>SkLearn: </a:t>
            </a:r>
            <a:r>
              <a:rPr lang="en" u="sng" dirty="0">
                <a:solidFill>
                  <a:schemeClr val="hlink"/>
                </a:solidFill>
                <a:latin typeface="Overpass"/>
                <a:ea typeface="Overpass"/>
                <a:cs typeface="Overpass"/>
                <a:sym typeface="Overpass"/>
                <a:hlinkClick r:id="rId4"/>
              </a:rPr>
              <a:t>https://scikit-learn.org/stable/install.html</a:t>
            </a:r>
            <a:endParaRPr lang="en" u="sng" dirty="0">
              <a:solidFill>
                <a:schemeClr val="hlink"/>
              </a:solidFill>
              <a:latin typeface="Overpass"/>
              <a:ea typeface="Overpass"/>
              <a:cs typeface="Overpass"/>
              <a:sym typeface="Overpass"/>
            </a:endParaRPr>
          </a:p>
          <a:p>
            <a:pPr marL="0" lvl="0" indent="0" algn="ctr" rtl="0">
              <a:spcBef>
                <a:spcPts val="0"/>
              </a:spcBef>
              <a:spcAft>
                <a:spcPts val="0"/>
              </a:spcAft>
              <a:buNone/>
            </a:pPr>
            <a:endParaRPr lang="en" u="sng" dirty="0">
              <a:solidFill>
                <a:schemeClr val="hlink"/>
              </a:solidFill>
              <a:latin typeface="Overpass"/>
              <a:ea typeface="Overpass"/>
              <a:cs typeface="Overpass"/>
              <a:sym typeface="Overpass"/>
            </a:endParaRPr>
          </a:p>
          <a:p>
            <a:pPr marL="0" lvl="0" indent="0" algn="ctr" rtl="0">
              <a:spcBef>
                <a:spcPts val="0"/>
              </a:spcBef>
              <a:spcAft>
                <a:spcPts val="0"/>
              </a:spcAft>
              <a:buNone/>
            </a:pPr>
            <a:r>
              <a:rPr lang="en" dirty="0">
                <a:solidFill>
                  <a:schemeClr val="hlink"/>
                </a:solidFill>
                <a:latin typeface="Overpass"/>
                <a:ea typeface="Overpass"/>
                <a:cs typeface="Overpass"/>
                <a:sym typeface="Overpass"/>
              </a:rPr>
              <a:t>Extras</a:t>
            </a:r>
            <a:endParaRPr dirty="0">
              <a:solidFill>
                <a:schemeClr val="accent6"/>
              </a:solidFill>
              <a:latin typeface="Overpass"/>
              <a:ea typeface="Overpass"/>
              <a:cs typeface="Overpass"/>
              <a:sym typeface="Overpass"/>
            </a:endParaRPr>
          </a:p>
          <a:p>
            <a:pPr marL="0" lvl="0" indent="0" algn="l" rtl="0">
              <a:spcBef>
                <a:spcPts val="0"/>
              </a:spcBef>
              <a:spcAft>
                <a:spcPts val="0"/>
              </a:spcAft>
              <a:buNone/>
            </a:pPr>
            <a:endParaRPr u="sng" dirty="0">
              <a:solidFill>
                <a:schemeClr val="accent6"/>
              </a:solidFill>
              <a:latin typeface="Overpass"/>
              <a:ea typeface="Overpass"/>
              <a:cs typeface="Overpass"/>
              <a:sym typeface="Overpass"/>
            </a:endParaRPr>
          </a:p>
          <a:p>
            <a:pPr marL="0" lvl="0" indent="0" algn="ctr" rtl="0">
              <a:spcBef>
                <a:spcPts val="0"/>
              </a:spcBef>
              <a:spcAft>
                <a:spcPts val="0"/>
              </a:spcAft>
              <a:buNone/>
            </a:pPr>
            <a:r>
              <a:rPr lang="en" dirty="0">
                <a:solidFill>
                  <a:schemeClr val="accent6"/>
                </a:solidFill>
                <a:latin typeface="Overpass"/>
                <a:ea typeface="Overpass"/>
                <a:cs typeface="Overpass"/>
                <a:sym typeface="Overpass"/>
              </a:rPr>
              <a:t>Numpy:  </a:t>
            </a:r>
            <a:r>
              <a:rPr lang="en" u="sng" dirty="0">
                <a:solidFill>
                  <a:schemeClr val="hlink"/>
                </a:solidFill>
                <a:latin typeface="Overpass"/>
                <a:ea typeface="Overpass"/>
                <a:cs typeface="Overpass"/>
                <a:sym typeface="Overpass"/>
                <a:hlinkClick r:id="rId5"/>
              </a:rPr>
              <a:t>https://numpy.org/install/</a:t>
            </a:r>
            <a:endParaRPr u="sng" dirty="0">
              <a:solidFill>
                <a:schemeClr val="accent6"/>
              </a:solidFill>
              <a:latin typeface="Overpass"/>
              <a:ea typeface="Overpass"/>
              <a:cs typeface="Overpass"/>
              <a:sym typeface="Overpass"/>
            </a:endParaRPr>
          </a:p>
          <a:p>
            <a:pPr marL="0" lvl="0" indent="0" algn="ctr" rtl="0">
              <a:spcBef>
                <a:spcPts val="0"/>
              </a:spcBef>
              <a:spcAft>
                <a:spcPts val="0"/>
              </a:spcAft>
              <a:buNone/>
            </a:pPr>
            <a:endParaRPr u="sng" dirty="0">
              <a:solidFill>
                <a:schemeClr val="accent6"/>
              </a:solidFill>
              <a:latin typeface="Overpass"/>
              <a:ea typeface="Overpass"/>
              <a:cs typeface="Overpass"/>
              <a:sym typeface="Overpass"/>
            </a:endParaRPr>
          </a:p>
          <a:p>
            <a:pPr marL="0" lvl="0" indent="0" algn="ctr" rtl="0">
              <a:spcBef>
                <a:spcPts val="0"/>
              </a:spcBef>
              <a:spcAft>
                <a:spcPts val="0"/>
              </a:spcAft>
              <a:buNone/>
            </a:pPr>
            <a:r>
              <a:rPr lang="en" dirty="0">
                <a:solidFill>
                  <a:schemeClr val="accent6"/>
                </a:solidFill>
                <a:latin typeface="Overpass"/>
                <a:ea typeface="Overpass"/>
                <a:cs typeface="Overpass"/>
                <a:sym typeface="Overpass"/>
              </a:rPr>
              <a:t>MatPlotLib:  </a:t>
            </a:r>
            <a:r>
              <a:rPr lang="en" u="sng" dirty="0">
                <a:solidFill>
                  <a:schemeClr val="hlink"/>
                </a:solidFill>
                <a:latin typeface="Overpass"/>
                <a:ea typeface="Overpass"/>
                <a:cs typeface="Overpass"/>
                <a:sym typeface="Overpass"/>
                <a:hlinkClick r:id="rId6"/>
              </a:rPr>
              <a:t>https://matplotlib.org/stable/users/installing/index.html</a:t>
            </a:r>
            <a:endParaRPr u="sng" dirty="0">
              <a:solidFill>
                <a:schemeClr val="accent6"/>
              </a:solidFill>
              <a:latin typeface="Overpass"/>
              <a:ea typeface="Overpass"/>
              <a:cs typeface="Overpass"/>
              <a:sym typeface="Overpass"/>
            </a:endParaRPr>
          </a:p>
          <a:p>
            <a:pPr marL="0" lvl="0" indent="0" algn="ctr" rtl="0">
              <a:spcBef>
                <a:spcPts val="0"/>
              </a:spcBef>
              <a:spcAft>
                <a:spcPts val="0"/>
              </a:spcAft>
              <a:buNone/>
            </a:pPr>
            <a:endParaRPr u="sng" dirty="0">
              <a:solidFill>
                <a:schemeClr val="accent6"/>
              </a:solidFill>
              <a:latin typeface="Overpass"/>
              <a:ea typeface="Overpass"/>
              <a:cs typeface="Overpass"/>
              <a:sym typeface="Overpass"/>
            </a:endParaRPr>
          </a:p>
          <a:p>
            <a:pPr marL="0" lvl="0" indent="0" algn="ctr" rtl="0">
              <a:spcBef>
                <a:spcPts val="0"/>
              </a:spcBef>
              <a:spcAft>
                <a:spcPts val="0"/>
              </a:spcAft>
              <a:buClr>
                <a:schemeClr val="accent1"/>
              </a:buClr>
              <a:buSzPts val="1100"/>
              <a:buFont typeface="Arial"/>
              <a:buNone/>
            </a:pPr>
            <a:r>
              <a:rPr lang="en" dirty="0">
                <a:solidFill>
                  <a:schemeClr val="accent2"/>
                </a:solidFill>
                <a:latin typeface="Overpass"/>
                <a:ea typeface="Overpass"/>
                <a:cs typeface="Overpass"/>
                <a:sym typeface="Overpass"/>
              </a:rPr>
              <a:t>TensorFlow: </a:t>
            </a:r>
            <a:r>
              <a:rPr lang="en" u="sng" dirty="0">
                <a:solidFill>
                  <a:schemeClr val="dk1"/>
                </a:solidFill>
                <a:latin typeface="Overpass"/>
                <a:ea typeface="Overpass"/>
                <a:cs typeface="Overpass"/>
                <a:sym typeface="Overpass"/>
                <a:hlinkClick r:id="rId7">
                  <a:extLst>
                    <a:ext uri="{A12FA001-AC4F-418D-AE19-62706E023703}">
                      <ahyp:hlinkClr xmlns:ahyp="http://schemas.microsoft.com/office/drawing/2018/hyperlinkcolor" val="tx"/>
                    </a:ext>
                  </a:extLst>
                </a:hlinkClick>
              </a:rPr>
              <a:t>https://www.tensorflow.org/install</a:t>
            </a:r>
            <a:endParaRPr lang="en" u="sng" dirty="0">
              <a:solidFill>
                <a:schemeClr val="dk1"/>
              </a:solidFill>
              <a:latin typeface="Overpass"/>
              <a:ea typeface="Overpass"/>
              <a:cs typeface="Overpass"/>
              <a:sym typeface="Overpass"/>
            </a:endParaRPr>
          </a:p>
          <a:p>
            <a:pPr marL="0" lvl="0" indent="0" algn="ctr" rtl="0">
              <a:spcBef>
                <a:spcPts val="0"/>
              </a:spcBef>
              <a:spcAft>
                <a:spcPts val="0"/>
              </a:spcAft>
              <a:buClr>
                <a:schemeClr val="accent1"/>
              </a:buClr>
              <a:buSzPts val="1100"/>
              <a:buFont typeface="Arial"/>
              <a:buNone/>
            </a:pPr>
            <a:endParaRPr lang="en" u="sng" dirty="0">
              <a:solidFill>
                <a:schemeClr val="dk1"/>
              </a:solidFill>
              <a:latin typeface="Overpass"/>
              <a:ea typeface="Overpass"/>
              <a:cs typeface="Overpass"/>
              <a:sym typeface="Overpass"/>
            </a:endParaRPr>
          </a:p>
          <a:p>
            <a:pPr marL="0" lvl="0" indent="0" algn="ctr" rtl="0">
              <a:spcBef>
                <a:spcPts val="0"/>
              </a:spcBef>
              <a:spcAft>
                <a:spcPts val="0"/>
              </a:spcAft>
              <a:buClr>
                <a:schemeClr val="accent1"/>
              </a:buClr>
              <a:buSzPts val="1100"/>
              <a:buFont typeface="Arial"/>
              <a:buNone/>
            </a:pPr>
            <a:r>
              <a:rPr lang="en-US" dirty="0">
                <a:solidFill>
                  <a:schemeClr val="dk1"/>
                </a:solidFill>
                <a:latin typeface="Overpass"/>
                <a:ea typeface="Overpass"/>
                <a:cs typeface="Overpass"/>
                <a:sym typeface="Overpass"/>
              </a:rPr>
              <a:t>T</a:t>
            </a:r>
            <a:r>
              <a:rPr lang="en" dirty="0">
                <a:solidFill>
                  <a:schemeClr val="dk1"/>
                </a:solidFill>
                <a:latin typeface="Overpass"/>
                <a:ea typeface="Overpass"/>
                <a:cs typeface="Overpass"/>
                <a:sym typeface="Overpass"/>
              </a:rPr>
              <a:t>orchtext:</a:t>
            </a:r>
            <a:r>
              <a:rPr lang="en-US" dirty="0">
                <a:solidFill>
                  <a:schemeClr val="dk1"/>
                </a:solidFill>
                <a:latin typeface="Overpass"/>
                <a:ea typeface="Overpass"/>
                <a:cs typeface="Overpass"/>
                <a:sym typeface="Overpass"/>
              </a:rPr>
              <a:t>https:</a:t>
            </a:r>
            <a:r>
              <a:rPr lang="en-US" u="sng" dirty="0">
                <a:solidFill>
                  <a:schemeClr val="dk1"/>
                </a:solidFill>
                <a:latin typeface="Overpass"/>
                <a:ea typeface="Overpass"/>
                <a:cs typeface="Overpass"/>
                <a:sym typeface="Overpass"/>
              </a:rPr>
              <a:t>//pypi.org/project/torchtext/</a:t>
            </a:r>
            <a:endParaRPr u="sng" dirty="0">
              <a:solidFill>
                <a:schemeClr val="accent6"/>
              </a:solidFill>
              <a:latin typeface="Overpass"/>
              <a:ea typeface="Overpass"/>
              <a:cs typeface="Overpass"/>
              <a:sym typeface="Overpass"/>
            </a:endParaRPr>
          </a:p>
          <a:p>
            <a:pPr marL="0" lvl="0" indent="0" algn="ctr" rtl="0">
              <a:spcBef>
                <a:spcPts val="0"/>
              </a:spcBef>
              <a:spcAft>
                <a:spcPts val="0"/>
              </a:spcAft>
              <a:buNone/>
            </a:pPr>
            <a:endParaRPr u="sng" dirty="0">
              <a:solidFill>
                <a:schemeClr val="accent6"/>
              </a:solidFill>
              <a:latin typeface="Overpass"/>
              <a:ea typeface="Overpass"/>
              <a:cs typeface="Overpass"/>
              <a:sym typeface="Overpass"/>
            </a:endParaRPr>
          </a:p>
          <a:p>
            <a:pPr marL="0" lvl="0" indent="0" algn="ctr" rtl="0">
              <a:spcBef>
                <a:spcPts val="0"/>
              </a:spcBef>
              <a:spcAft>
                <a:spcPts val="0"/>
              </a:spcAft>
              <a:buNone/>
            </a:pPr>
            <a:endParaRPr u="sng" dirty="0">
              <a:solidFill>
                <a:schemeClr val="accent6"/>
              </a:solidFill>
              <a:latin typeface="Overpass"/>
              <a:ea typeface="Overpass"/>
              <a:cs typeface="Overpass"/>
              <a:sym typeface="Overpass"/>
            </a:endParaRPr>
          </a:p>
        </p:txBody>
      </p:sp>
      <p:grpSp>
        <p:nvGrpSpPr>
          <p:cNvPr id="1232" name="Google Shape;1232;p39"/>
          <p:cNvGrpSpPr/>
          <p:nvPr/>
        </p:nvGrpSpPr>
        <p:grpSpPr>
          <a:xfrm>
            <a:off x="6806530" y="427983"/>
            <a:ext cx="1005046" cy="851037"/>
            <a:chOff x="951975" y="315800"/>
            <a:chExt cx="5860325" cy="4933550"/>
          </a:xfrm>
        </p:grpSpPr>
        <p:sp>
          <p:nvSpPr>
            <p:cNvPr id="1233" name="Google Shape;1233;p3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grpSp>
        <p:nvGrpSpPr>
          <p:cNvPr id="1245" name="Google Shape;1245;p40"/>
          <p:cNvGrpSpPr/>
          <p:nvPr/>
        </p:nvGrpSpPr>
        <p:grpSpPr>
          <a:xfrm flipH="1">
            <a:off x="2064368" y="-382180"/>
            <a:ext cx="8671535" cy="3984780"/>
            <a:chOff x="2568425" y="1916875"/>
            <a:chExt cx="6574325" cy="2981950"/>
          </a:xfrm>
        </p:grpSpPr>
        <p:sp>
          <p:nvSpPr>
            <p:cNvPr id="1246" name="Google Shape;1246;p40"/>
            <p:cNvSpPr/>
            <p:nvPr/>
          </p:nvSpPr>
          <p:spPr>
            <a:xfrm>
              <a:off x="2568425" y="2600075"/>
              <a:ext cx="6574325" cy="2298750"/>
            </a:xfrm>
            <a:custGeom>
              <a:avLst/>
              <a:gdLst/>
              <a:ahLst/>
              <a:cxnLst/>
              <a:rect l="l" t="t" r="r" b="b"/>
              <a:pathLst>
                <a:path w="262973" h="91950" extrusionOk="0">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2705975" y="2504850"/>
              <a:ext cx="6282025" cy="2323825"/>
            </a:xfrm>
            <a:custGeom>
              <a:avLst/>
              <a:gdLst/>
              <a:ahLst/>
              <a:cxnLst/>
              <a:rect l="l" t="t" r="r" b="b"/>
              <a:pathLst>
                <a:path w="251281" h="92953" extrusionOk="0">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2967300" y="2308175"/>
              <a:ext cx="5739625" cy="2387875"/>
            </a:xfrm>
            <a:custGeom>
              <a:avLst/>
              <a:gdLst/>
              <a:ahLst/>
              <a:cxnLst/>
              <a:rect l="l" t="t" r="r" b="b"/>
              <a:pathLst>
                <a:path w="229585" h="95515" extrusionOk="0">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3082425" y="2201700"/>
              <a:ext cx="5483925" cy="2428325"/>
            </a:xfrm>
            <a:custGeom>
              <a:avLst/>
              <a:gdLst/>
              <a:ahLst/>
              <a:cxnLst/>
              <a:rect l="l" t="t" r="r" b="b"/>
              <a:pathLst>
                <a:path w="219357" h="97133" extrusionOk="0">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3169300" y="2073575"/>
              <a:ext cx="5255825" cy="2490350"/>
            </a:xfrm>
            <a:custGeom>
              <a:avLst/>
              <a:gdLst/>
              <a:ahLst/>
              <a:cxnLst/>
              <a:rect l="l" t="t" r="r" b="b"/>
              <a:pathLst>
                <a:path w="210233" h="99614" extrusionOk="0">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3230800" y="1916875"/>
              <a:ext cx="5054325" cy="2581200"/>
            </a:xfrm>
            <a:custGeom>
              <a:avLst/>
              <a:gdLst/>
              <a:ahLst/>
              <a:cxnLst/>
              <a:rect l="l" t="t" r="r" b="b"/>
              <a:pathLst>
                <a:path w="202173" h="103248" extrusionOk="0">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3762675" y="2607550"/>
              <a:ext cx="4083600" cy="1747175"/>
            </a:xfrm>
            <a:custGeom>
              <a:avLst/>
              <a:gdLst/>
              <a:ahLst/>
              <a:cxnLst/>
              <a:rect l="l" t="t" r="r" b="b"/>
              <a:pathLst>
                <a:path w="163344" h="69887" extrusionOk="0">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4102100" y="2934375"/>
              <a:ext cx="3455750" cy="1326875"/>
            </a:xfrm>
            <a:custGeom>
              <a:avLst/>
              <a:gdLst/>
              <a:ahLst/>
              <a:cxnLst/>
              <a:rect l="l" t="t" r="r" b="b"/>
              <a:pathLst>
                <a:path w="138230" h="53075" extrusionOk="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4376950" y="3131050"/>
              <a:ext cx="2902725" cy="1069600"/>
            </a:xfrm>
            <a:custGeom>
              <a:avLst/>
              <a:gdLst/>
              <a:ahLst/>
              <a:cxnLst/>
              <a:rect l="l" t="t" r="r" b="b"/>
              <a:pathLst>
                <a:path w="116109" h="42784" extrusionOk="0">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4588525" y="3291200"/>
              <a:ext cx="2422225" cy="860300"/>
            </a:xfrm>
            <a:custGeom>
              <a:avLst/>
              <a:gdLst/>
              <a:ahLst/>
              <a:cxnLst/>
              <a:rect l="l" t="t" r="r" b="b"/>
              <a:pathLst>
                <a:path w="96889" h="34412" extrusionOk="0">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4790275" y="3426750"/>
              <a:ext cx="1951625" cy="675550"/>
            </a:xfrm>
            <a:custGeom>
              <a:avLst/>
              <a:gdLst/>
              <a:ahLst/>
              <a:cxnLst/>
              <a:rect l="l" t="t" r="r" b="b"/>
              <a:pathLst>
                <a:path w="78065" h="27022" extrusionOk="0">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5097475" y="3501375"/>
              <a:ext cx="1355675" cy="523850"/>
            </a:xfrm>
            <a:custGeom>
              <a:avLst/>
              <a:gdLst/>
              <a:ahLst/>
              <a:cxnLst/>
              <a:rect l="l" t="t" r="r" b="b"/>
              <a:pathLst>
                <a:path w="54227" h="20954" extrusionOk="0">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5402575" y="3558350"/>
              <a:ext cx="897125" cy="393100"/>
            </a:xfrm>
            <a:custGeom>
              <a:avLst/>
              <a:gdLst/>
              <a:ahLst/>
              <a:cxnLst/>
              <a:rect l="l" t="t" r="r" b="b"/>
              <a:pathLst>
                <a:path w="35885" h="15724" extrusionOk="0">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 name="Google Shape;1259;p40"/>
          <p:cNvSpPr txBox="1">
            <a:spLocks noGrp="1"/>
          </p:cNvSpPr>
          <p:nvPr>
            <p:ph type="subTitle" idx="1"/>
          </p:nvPr>
        </p:nvSpPr>
        <p:spPr>
          <a:xfrm>
            <a:off x="377250" y="1929094"/>
            <a:ext cx="3279600" cy="801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3000"/>
              <a:t>GitHub QR Code</a:t>
            </a:r>
            <a:endParaRPr sz="3000"/>
          </a:p>
        </p:txBody>
      </p:sp>
      <p:pic>
        <p:nvPicPr>
          <p:cNvPr id="1260" name="Google Shape;1260;p40"/>
          <p:cNvPicPr preferRelativeResize="0"/>
          <p:nvPr/>
        </p:nvPicPr>
        <p:blipFill>
          <a:blip r:embed="rId3">
            <a:alphaModFix/>
          </a:blip>
          <a:stretch>
            <a:fillRect/>
          </a:stretch>
        </p:blipFill>
        <p:spPr>
          <a:xfrm>
            <a:off x="5114652" y="1277472"/>
            <a:ext cx="2240525" cy="2240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5"/>
        <p:cNvGrpSpPr/>
        <p:nvPr/>
      </p:nvGrpSpPr>
      <p:grpSpPr>
        <a:xfrm>
          <a:off x="0" y="0"/>
          <a:ext cx="0" cy="0"/>
          <a:chOff x="0" y="0"/>
          <a:chExt cx="0" cy="0"/>
        </a:xfrm>
      </p:grpSpPr>
      <p:sp>
        <p:nvSpPr>
          <p:cNvPr id="1216" name="Google Shape;1216;p37"/>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Deep Learning</a:t>
            </a:r>
            <a:endParaRPr/>
          </a:p>
        </p:txBody>
      </p:sp>
      <p:pic>
        <p:nvPicPr>
          <p:cNvPr id="1217" name="Google Shape;1217;p37"/>
          <p:cNvPicPr preferRelativeResize="0"/>
          <p:nvPr/>
        </p:nvPicPr>
        <p:blipFill>
          <a:blip r:embed="rId3">
            <a:alphaModFix/>
          </a:blip>
          <a:stretch>
            <a:fillRect/>
          </a:stretch>
        </p:blipFill>
        <p:spPr>
          <a:xfrm>
            <a:off x="7083450" y="306563"/>
            <a:ext cx="1340550" cy="1093875"/>
          </a:xfrm>
          <a:prstGeom prst="rect">
            <a:avLst/>
          </a:prstGeom>
          <a:noFill/>
          <a:ln>
            <a:noFill/>
          </a:ln>
        </p:spPr>
      </p:pic>
      <p:sp>
        <p:nvSpPr>
          <p:cNvPr id="1218" name="Google Shape;1218;p37"/>
          <p:cNvSpPr txBox="1"/>
          <p:nvPr/>
        </p:nvSpPr>
        <p:spPr>
          <a:xfrm>
            <a:off x="720000" y="1400450"/>
            <a:ext cx="74553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accent2"/>
                </a:solidFill>
                <a:latin typeface="Overpass"/>
                <a:ea typeface="Overpass"/>
                <a:cs typeface="Overpass"/>
                <a:sym typeface="Overpass"/>
              </a:rPr>
              <a:t>Deep Learning is a subset of Machine learning traditionally using various Neural networks setup as a single input layer, a single output layer and a hidden layer with theoretically unlimited width. </a:t>
            </a:r>
            <a:endParaRPr>
              <a:solidFill>
                <a:schemeClr val="accent2"/>
              </a:solidFill>
              <a:latin typeface="Overpass"/>
              <a:ea typeface="Overpass"/>
              <a:cs typeface="Overpass"/>
              <a:sym typeface="Overpass"/>
            </a:endParaRPr>
          </a:p>
        </p:txBody>
      </p:sp>
      <p:sp>
        <p:nvSpPr>
          <p:cNvPr id="1219" name="Google Shape;1219;p37"/>
          <p:cNvSpPr txBox="1"/>
          <p:nvPr/>
        </p:nvSpPr>
        <p:spPr>
          <a:xfrm>
            <a:off x="903000" y="2679750"/>
            <a:ext cx="70893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accent2"/>
                </a:solidFill>
                <a:latin typeface="Overpass"/>
                <a:ea typeface="Overpass"/>
                <a:cs typeface="Overpass"/>
                <a:sym typeface="Overpass"/>
              </a:rPr>
              <a:t>Deep Learning is mathematically not the optimal solution given the No Free Lunch Theorem. However it can get pretty good solution</a:t>
            </a:r>
            <a:endParaRPr>
              <a:solidFill>
                <a:schemeClr val="accent2"/>
              </a:solidFill>
              <a:latin typeface="Overpass"/>
              <a:ea typeface="Overpass"/>
              <a:cs typeface="Overpass"/>
              <a:sym typeface="Overpas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7"/>
        <p:cNvGrpSpPr/>
        <p:nvPr/>
      </p:nvGrpSpPr>
      <p:grpSpPr>
        <a:xfrm>
          <a:off x="0" y="0"/>
          <a:ext cx="0" cy="0"/>
          <a:chOff x="0" y="0"/>
          <a:chExt cx="0" cy="0"/>
        </a:xfrm>
      </p:grpSpPr>
      <p:sp>
        <p:nvSpPr>
          <p:cNvPr id="1208" name="Google Shape;1208;p36"/>
          <p:cNvSpPr txBox="1">
            <a:spLocks noGrp="1"/>
          </p:cNvSpPr>
          <p:nvPr>
            <p:ph type="title"/>
          </p:nvPr>
        </p:nvSpPr>
        <p:spPr>
          <a:xfrm>
            <a:off x="720000" y="540000"/>
            <a:ext cx="77040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Regressions Analysis  </a:t>
            </a:r>
            <a:endParaRPr/>
          </a:p>
        </p:txBody>
      </p:sp>
      <p:sp>
        <p:nvSpPr>
          <p:cNvPr id="1209" name="Google Shape;1209;p36"/>
          <p:cNvSpPr txBox="1"/>
          <p:nvPr/>
        </p:nvSpPr>
        <p:spPr>
          <a:xfrm>
            <a:off x="720000" y="1400450"/>
            <a:ext cx="74553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accent2"/>
                </a:solidFill>
                <a:latin typeface="Overpass"/>
                <a:ea typeface="Overpass"/>
                <a:cs typeface="Overpass"/>
                <a:sym typeface="Overpass"/>
              </a:rPr>
              <a:t>The backbone of machine learning, used to investigate the relationship between a dependent variable (also called the response variable) and one or more independent variables</a:t>
            </a:r>
            <a:endParaRPr>
              <a:solidFill>
                <a:schemeClr val="accent2"/>
              </a:solidFill>
              <a:latin typeface="Overpass"/>
              <a:ea typeface="Overpass"/>
              <a:cs typeface="Overpass"/>
              <a:sym typeface="Overpass"/>
            </a:endParaRPr>
          </a:p>
        </p:txBody>
      </p:sp>
      <p:sp>
        <p:nvSpPr>
          <p:cNvPr id="1210" name="Google Shape;1210;p36"/>
          <p:cNvSpPr txBox="1"/>
          <p:nvPr/>
        </p:nvSpPr>
        <p:spPr>
          <a:xfrm>
            <a:off x="903000" y="2679750"/>
            <a:ext cx="70893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solidFill>
                  <a:schemeClr val="accent2"/>
                </a:solidFill>
                <a:latin typeface="Overpass"/>
                <a:ea typeface="Overpass"/>
                <a:cs typeface="Overpass"/>
                <a:sym typeface="Overpass"/>
              </a:rPr>
              <a:t>I am just going to cover the basics of programing a ordinary-least squares regression  </a:t>
            </a:r>
            <a:endParaRPr>
              <a:solidFill>
                <a:schemeClr val="accent2"/>
              </a:solidFill>
              <a:latin typeface="Overpass"/>
              <a:ea typeface="Overpass"/>
              <a:cs typeface="Overpass"/>
              <a:sym typeface="Overpass"/>
            </a:endParaRPr>
          </a:p>
        </p:txBody>
      </p:sp>
      <p:pic>
        <p:nvPicPr>
          <p:cNvPr id="1211" name="Google Shape;1211;p36"/>
          <p:cNvPicPr preferRelativeResize="0"/>
          <p:nvPr/>
        </p:nvPicPr>
        <p:blipFill>
          <a:blip r:embed="rId3">
            <a:alphaModFix/>
          </a:blip>
          <a:stretch>
            <a:fillRect/>
          </a:stretch>
        </p:blipFill>
        <p:spPr>
          <a:xfrm>
            <a:off x="7012150" y="172000"/>
            <a:ext cx="1363000" cy="1363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3"/>
        <p:cNvGrpSpPr/>
        <p:nvPr/>
      </p:nvGrpSpPr>
      <p:grpSpPr>
        <a:xfrm>
          <a:off x="0" y="0"/>
          <a:ext cx="0" cy="0"/>
          <a:chOff x="0" y="0"/>
          <a:chExt cx="0" cy="0"/>
        </a:xfrm>
      </p:grpSpPr>
      <p:pic>
        <p:nvPicPr>
          <p:cNvPr id="1224" name="Google Shape;1224;p38"/>
          <p:cNvPicPr preferRelativeResize="0"/>
          <p:nvPr/>
        </p:nvPicPr>
        <p:blipFill>
          <a:blip r:embed="rId3">
            <a:alphaModFix/>
          </a:blip>
          <a:stretch>
            <a:fillRect/>
          </a:stretch>
        </p:blipFill>
        <p:spPr>
          <a:xfrm>
            <a:off x="819525" y="526171"/>
            <a:ext cx="4581349" cy="2684125"/>
          </a:xfrm>
          <a:prstGeom prst="rect">
            <a:avLst/>
          </a:prstGeom>
          <a:noFill/>
          <a:ln>
            <a:noFill/>
          </a:ln>
        </p:spPr>
      </p:pic>
      <p:pic>
        <p:nvPicPr>
          <p:cNvPr id="1225" name="Google Shape;1225;p38"/>
          <p:cNvPicPr preferRelativeResize="0"/>
          <p:nvPr/>
        </p:nvPicPr>
        <p:blipFill>
          <a:blip r:embed="rId4">
            <a:alphaModFix/>
          </a:blip>
          <a:stretch>
            <a:fillRect/>
          </a:stretch>
        </p:blipFill>
        <p:spPr>
          <a:xfrm>
            <a:off x="5558800" y="2242850"/>
            <a:ext cx="2736725" cy="2736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64"/>
        <p:cNvGrpSpPr/>
        <p:nvPr/>
      </p:nvGrpSpPr>
      <p:grpSpPr>
        <a:xfrm>
          <a:off x="0" y="0"/>
          <a:ext cx="0" cy="0"/>
          <a:chOff x="0" y="0"/>
          <a:chExt cx="0" cy="0"/>
        </a:xfrm>
      </p:grpSpPr>
      <p:sp>
        <p:nvSpPr>
          <p:cNvPr id="1265" name="Google Shape;1265;p41"/>
          <p:cNvSpPr txBox="1">
            <a:spLocks noGrp="1"/>
          </p:cNvSpPr>
          <p:nvPr>
            <p:ph type="title"/>
          </p:nvPr>
        </p:nvSpPr>
        <p:spPr>
          <a:xfrm>
            <a:off x="1139675" y="326850"/>
            <a:ext cx="6530700" cy="83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 </a:t>
            </a:r>
            <a:endParaRPr/>
          </a:p>
        </p:txBody>
      </p:sp>
      <p:sp>
        <p:nvSpPr>
          <p:cNvPr id="1266" name="Google Shape;1266;p41"/>
          <p:cNvSpPr txBox="1">
            <a:spLocks noGrp="1"/>
          </p:cNvSpPr>
          <p:nvPr>
            <p:ph type="subTitle" idx="1"/>
          </p:nvPr>
        </p:nvSpPr>
        <p:spPr>
          <a:xfrm>
            <a:off x="1303900" y="1276675"/>
            <a:ext cx="6530700" cy="311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err="1">
                <a:latin typeface="Overpass" panose="020B0604020202020204" charset="0"/>
              </a:rPr>
              <a:t>Pytorch</a:t>
            </a:r>
            <a:endParaRPr lang="en-US" sz="1400" dirty="0">
              <a:latin typeface="Overpass" panose="020B0604020202020204" charset="0"/>
            </a:endParaRPr>
          </a:p>
          <a:p>
            <a:pPr marL="0" lvl="0" indent="0" algn="ctr" rtl="0">
              <a:spcBef>
                <a:spcPts val="0"/>
              </a:spcBef>
              <a:spcAft>
                <a:spcPts val="0"/>
              </a:spcAft>
              <a:buNone/>
            </a:pPr>
            <a:endParaRPr lang="en-US" sz="1400" dirty="0">
              <a:latin typeface="Overpass" panose="020B0604020202020204" charset="0"/>
            </a:endParaRPr>
          </a:p>
          <a:p>
            <a:pPr marL="0" lvl="0" indent="0" algn="ctr" rtl="0">
              <a:spcBef>
                <a:spcPts val="0"/>
              </a:spcBef>
              <a:spcAft>
                <a:spcPts val="0"/>
              </a:spcAft>
              <a:buNone/>
            </a:pPr>
            <a:r>
              <a:rPr lang="en-US" sz="1400" u="sng" dirty="0">
                <a:latin typeface="Overpass" panose="020B0604020202020204" charset="0"/>
                <a:hlinkClick r:id="rId3"/>
              </a:rPr>
              <a:t>https://pytorch.org/tutorials/beginner/introyt/modelsyt_tutorial.html</a:t>
            </a:r>
            <a:endParaRPr lang="en-US" sz="1400" u="sng" dirty="0">
              <a:latin typeface="Overpass" panose="020B0604020202020204" charset="0"/>
            </a:endParaRPr>
          </a:p>
          <a:p>
            <a:pPr marL="0" lvl="0" indent="0" algn="ctr" rtl="0">
              <a:spcBef>
                <a:spcPts val="0"/>
              </a:spcBef>
              <a:spcAft>
                <a:spcPts val="0"/>
              </a:spcAft>
              <a:buNone/>
            </a:pPr>
            <a:endParaRPr lang="en-US" sz="1400" u="sng" dirty="0">
              <a:latin typeface="Overpass" panose="020B0604020202020204" charset="0"/>
            </a:endParaRPr>
          </a:p>
          <a:p>
            <a:pPr marL="0" lvl="0" indent="0" algn="ctr" rtl="0">
              <a:spcBef>
                <a:spcPts val="0"/>
              </a:spcBef>
              <a:spcAft>
                <a:spcPts val="0"/>
              </a:spcAft>
              <a:buNone/>
            </a:pPr>
            <a:r>
              <a:rPr lang="en-US" sz="1400" u="sng" dirty="0">
                <a:latin typeface="Overpass" panose="020B0604020202020204" charset="0"/>
                <a:hlinkClick r:id="rId4"/>
              </a:rPr>
              <a:t>https://scikit-learn.org/stable/user_guide.html</a:t>
            </a:r>
            <a:endParaRPr lang="en-US" sz="1400" u="sng" dirty="0">
              <a:latin typeface="Overpass" panose="020B0604020202020204" charset="0"/>
            </a:endParaRPr>
          </a:p>
          <a:p>
            <a:pPr marL="0" lvl="0" indent="0" algn="ctr" rtl="0">
              <a:spcBef>
                <a:spcPts val="0"/>
              </a:spcBef>
              <a:spcAft>
                <a:spcPts val="0"/>
              </a:spcAft>
              <a:buNone/>
            </a:pPr>
            <a:endParaRPr lang="en-US" sz="1400" dirty="0">
              <a:latin typeface="Overpass" panose="020B0604020202020204" charset="0"/>
            </a:endParaRPr>
          </a:p>
          <a:p>
            <a:pPr marL="0" lvl="0" indent="0" algn="ctr" rtl="0">
              <a:spcBef>
                <a:spcPts val="0"/>
              </a:spcBef>
              <a:spcAft>
                <a:spcPts val="0"/>
              </a:spcAft>
              <a:buNone/>
            </a:pPr>
            <a:r>
              <a:rPr lang="en-US" sz="1400" dirty="0">
                <a:latin typeface="Overpass" panose="020B0604020202020204" charset="0"/>
              </a:rPr>
              <a:t>TensorFlow</a:t>
            </a:r>
          </a:p>
          <a:p>
            <a:pPr marL="0" lvl="0" indent="0" algn="ctr" rtl="0">
              <a:spcBef>
                <a:spcPts val="0"/>
              </a:spcBef>
              <a:spcAft>
                <a:spcPts val="0"/>
              </a:spcAft>
              <a:buNone/>
            </a:pPr>
            <a:endParaRPr sz="1400" dirty="0">
              <a:latin typeface="Overpass" panose="020B0604020202020204" charset="0"/>
            </a:endParaRPr>
          </a:p>
          <a:p>
            <a:pPr marL="0" lvl="0" indent="0" algn="ctr" rtl="0">
              <a:spcBef>
                <a:spcPts val="0"/>
              </a:spcBef>
              <a:spcAft>
                <a:spcPts val="0"/>
              </a:spcAft>
              <a:buNone/>
            </a:pPr>
            <a:r>
              <a:rPr lang="en" sz="1400" u="sng" dirty="0">
                <a:solidFill>
                  <a:schemeClr val="hlink"/>
                </a:solidFill>
                <a:latin typeface="Overpass" panose="020B0604020202020204" charset="0"/>
                <a:ea typeface="Arial"/>
                <a:cs typeface="Arial"/>
                <a:sym typeface="Arial"/>
                <a:hlinkClick r:id="rId5"/>
              </a:rPr>
              <a:t>TensorFlow Core | Machine Learning for Beginners and Experts</a:t>
            </a:r>
            <a:endParaRPr sz="1400" dirty="0">
              <a:latin typeface="Overpass" panose="020B0604020202020204" charset="0"/>
            </a:endParaRPr>
          </a:p>
          <a:p>
            <a:pPr marL="0" lvl="0" indent="0" algn="ctr" rtl="0">
              <a:spcBef>
                <a:spcPts val="0"/>
              </a:spcBef>
              <a:spcAft>
                <a:spcPts val="0"/>
              </a:spcAft>
              <a:buNone/>
            </a:pPr>
            <a:endParaRPr sz="1400" dirty="0">
              <a:latin typeface="Overpass" panose="020B0604020202020204" charset="0"/>
            </a:endParaRPr>
          </a:p>
          <a:p>
            <a:pPr marL="0" lvl="0" indent="0" algn="ctr" rtl="0">
              <a:spcBef>
                <a:spcPts val="0"/>
              </a:spcBef>
              <a:spcAft>
                <a:spcPts val="0"/>
              </a:spcAft>
              <a:buNone/>
            </a:pPr>
            <a:r>
              <a:rPr lang="en" sz="1400" u="sng" dirty="0">
                <a:solidFill>
                  <a:schemeClr val="hlink"/>
                </a:solidFill>
                <a:latin typeface="Overpass" panose="020B0604020202020204" charset="0"/>
                <a:ea typeface="Arial"/>
                <a:cs typeface="Arial"/>
                <a:sym typeface="Arial"/>
                <a:hlinkClick r:id="rId6"/>
              </a:rPr>
              <a:t>Keras API reference</a:t>
            </a:r>
            <a:endParaRPr sz="1400" dirty="0">
              <a:latin typeface="Overpass" panose="020B0604020202020204" charset="0"/>
            </a:endParaRPr>
          </a:p>
          <a:p>
            <a:pPr marL="0" lvl="0" indent="0" algn="ctr" rtl="0">
              <a:spcBef>
                <a:spcPts val="0"/>
              </a:spcBef>
              <a:spcAft>
                <a:spcPts val="0"/>
              </a:spcAft>
              <a:buNone/>
            </a:pPr>
            <a:endParaRPr sz="1400" dirty="0">
              <a:latin typeface="Overpass" panose="020B0604020202020204" charset="0"/>
            </a:endParaRPr>
          </a:p>
          <a:p>
            <a:pPr marL="0" lvl="0" indent="0" algn="ctr" rtl="0">
              <a:spcBef>
                <a:spcPts val="0"/>
              </a:spcBef>
              <a:spcAft>
                <a:spcPts val="0"/>
              </a:spcAft>
              <a:buNone/>
            </a:pPr>
            <a:r>
              <a:rPr lang="en" sz="1400" u="sng" dirty="0">
                <a:solidFill>
                  <a:schemeClr val="hlink"/>
                </a:solidFill>
                <a:latin typeface="Overpass" panose="020B0604020202020204" charset="0"/>
                <a:ea typeface="Arial"/>
                <a:cs typeface="Arial"/>
                <a:sym typeface="Arial"/>
                <a:hlinkClick r:id="rId7"/>
              </a:rPr>
              <a:t>Optimizers in Tensorflow - GeeksforGeek</a:t>
            </a:r>
            <a:r>
              <a:rPr lang="en" sz="1400" u="sng" dirty="0">
                <a:solidFill>
                  <a:schemeClr val="hlink"/>
                </a:solidFill>
                <a:latin typeface="Overpass" panose="020B0604020202020204" charset="0"/>
                <a:ea typeface="Arial"/>
                <a:cs typeface="Arial"/>
                <a:sym typeface="Arial"/>
                <a:hlinkClick r:id="rId7"/>
              </a:rPr>
              <a:t>s</a:t>
            </a:r>
            <a:endParaRPr sz="1400" dirty="0">
              <a:solidFill>
                <a:srgbClr val="595959"/>
              </a:solidFill>
              <a:latin typeface="Overpass" panose="020B0604020202020204" charset="0"/>
              <a:ea typeface="Anaheim"/>
              <a:cs typeface="Anaheim"/>
              <a:sym typeface="Anaheim"/>
            </a:endParaRPr>
          </a:p>
          <a:p>
            <a:pPr marL="0" lvl="0" indent="0" algn="ctr" rtl="0">
              <a:spcBef>
                <a:spcPts val="0"/>
              </a:spcBef>
              <a:spcAft>
                <a:spcPts val="0"/>
              </a:spcAft>
              <a:buNone/>
            </a:pPr>
            <a:endParaRPr dirty="0">
              <a:solidFill>
                <a:srgbClr val="595959"/>
              </a:solidFill>
              <a:latin typeface="Anaheim"/>
              <a:ea typeface="Anaheim"/>
              <a:cs typeface="Anaheim"/>
              <a:sym typeface="Anaheim"/>
            </a:endParaRPr>
          </a:p>
          <a:p>
            <a:pPr marL="457200" lvl="0" indent="0" algn="l" rtl="0">
              <a:spcBef>
                <a:spcPts val="0"/>
              </a:spcBef>
              <a:spcAft>
                <a:spcPts val="0"/>
              </a:spcAft>
              <a:buNone/>
            </a:pPr>
            <a:endParaRPr dirty="0">
              <a:solidFill>
                <a:srgbClr val="595959"/>
              </a:solidFill>
              <a:latin typeface="Anaheim"/>
              <a:ea typeface="Anaheim"/>
              <a:cs typeface="Anaheim"/>
              <a:sym typeface="Anaheim"/>
            </a:endParaRPr>
          </a:p>
        </p:txBody>
      </p:sp>
      <p:grpSp>
        <p:nvGrpSpPr>
          <p:cNvPr id="1267" name="Google Shape;1267;p41"/>
          <p:cNvGrpSpPr/>
          <p:nvPr/>
        </p:nvGrpSpPr>
        <p:grpSpPr>
          <a:xfrm>
            <a:off x="7021696" y="326841"/>
            <a:ext cx="1167078" cy="833697"/>
            <a:chOff x="6599718" y="2068734"/>
            <a:chExt cx="940737" cy="721067"/>
          </a:xfrm>
        </p:grpSpPr>
        <p:sp>
          <p:nvSpPr>
            <p:cNvPr id="1268" name="Google Shape;1268;p4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 name="Google Shape;1274;p41"/>
            <p:cNvGrpSpPr/>
            <p:nvPr/>
          </p:nvGrpSpPr>
          <p:grpSpPr>
            <a:xfrm>
              <a:off x="6836957" y="2068734"/>
              <a:ext cx="461892" cy="721067"/>
              <a:chOff x="6836957" y="2068734"/>
              <a:chExt cx="461892" cy="721067"/>
            </a:xfrm>
          </p:grpSpPr>
          <p:sp>
            <p:nvSpPr>
              <p:cNvPr id="1275" name="Google Shape;1275;p4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 name="Google Shape;1281;p41"/>
              <p:cNvGrpSpPr/>
              <p:nvPr/>
            </p:nvGrpSpPr>
            <p:grpSpPr>
              <a:xfrm>
                <a:off x="6836957" y="2068734"/>
                <a:ext cx="461892" cy="721067"/>
                <a:chOff x="6836957" y="2068734"/>
                <a:chExt cx="461892" cy="721067"/>
              </a:xfrm>
            </p:grpSpPr>
            <p:sp>
              <p:nvSpPr>
                <p:cNvPr id="1282" name="Google Shape;1282;p4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theme/theme1.xml><?xml version="1.0" encoding="utf-8"?>
<a:theme xmlns:a="http://schemas.openxmlformats.org/drawingml/2006/main" name="Cloud Computing Consulting Toolkit by Slidesgo">
  <a:themeElements>
    <a:clrScheme name="Simple Light">
      <a:dk1>
        <a:srgbClr val="E8E8E8"/>
      </a:dk1>
      <a:lt1>
        <a:srgbClr val="FC626B"/>
      </a:lt1>
      <a:dk2>
        <a:srgbClr val="03133F"/>
      </a:dk2>
      <a:lt2>
        <a:srgbClr val="0080FA"/>
      </a:lt2>
      <a:accent1>
        <a:srgbClr val="000000"/>
      </a:accent1>
      <a:accent2>
        <a:srgbClr val="FFFFFF"/>
      </a:accent2>
      <a:accent3>
        <a:srgbClr val="FFFFFF"/>
      </a:accent3>
      <a:accent4>
        <a:srgbClr val="FFFFFF"/>
      </a:accent4>
      <a:accent5>
        <a:srgbClr val="FFFFFF"/>
      </a:accent5>
      <a:accent6>
        <a:srgbClr val="FFFFFF"/>
      </a:accent6>
      <a:hlink>
        <a:srgbClr val="E8E8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428</Words>
  <Application>Microsoft Office PowerPoint</Application>
  <PresentationFormat>On-screen Show (16:9)</PresentationFormat>
  <Paragraphs>41</Paragraphs>
  <Slides>7</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Oswald</vt:lpstr>
      <vt:lpstr>Oswald ExtraLight</vt:lpstr>
      <vt:lpstr>Arial</vt:lpstr>
      <vt:lpstr>Anaheim</vt:lpstr>
      <vt:lpstr>Overpass</vt:lpstr>
      <vt:lpstr>Cloud Computing Consulting Toolkit by Slidesgo</vt:lpstr>
      <vt:lpstr>Machine Learning (Pytorch)</vt:lpstr>
      <vt:lpstr>Packages Used</vt:lpstr>
      <vt:lpstr>PowerPoint Presentation</vt:lpstr>
      <vt:lpstr>Deep Learning</vt:lpstr>
      <vt:lpstr>Regressions Analysis  </vt:lpstr>
      <vt:lpstr>PowerPoint Presentation</vt:lpstr>
      <vt:lpstr>Resources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(Pytorch)</dc:title>
  <cp:lastModifiedBy>Kraabel, Nicholas Rigdeway</cp:lastModifiedBy>
  <cp:revision>3</cp:revision>
  <dcterms:modified xsi:type="dcterms:W3CDTF">2023-10-02T21:49:00Z</dcterms:modified>
</cp:coreProperties>
</file>